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bstová Petra" initials="OP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1" d="100"/>
          <a:sy n="51" d="100"/>
        </p:scale>
        <p:origin x="-40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93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45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17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58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41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31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90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9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85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36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98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765C-4338-4BC4-8EAB-D69897692B56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D67A15-087B-4063-8C72-F54BE328698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82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Příklady dobré praxe spolupráce sociálních pracovníků obecních úřadů a Úřadu práce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9600" dirty="0"/>
              <a:t>Předávání, sdílení informací o klientovi</a:t>
            </a:r>
            <a:r>
              <a:rPr lang="cs-CZ" sz="5000" dirty="0"/>
              <a:t>		</a:t>
            </a:r>
          </a:p>
          <a:p>
            <a:endParaRPr lang="cs-CZ" sz="5000" dirty="0"/>
          </a:p>
          <a:p>
            <a:endParaRPr lang="cs-CZ" sz="5000" dirty="0"/>
          </a:p>
          <a:p>
            <a:r>
              <a:rPr lang="cs-CZ" sz="5000" dirty="0"/>
              <a:t>Mgr. Petra Obstová					Bc. Alexandra králová</a:t>
            </a:r>
          </a:p>
        </p:txBody>
      </p:sp>
    </p:spTree>
    <p:extLst>
      <p:ext uri="{BB962C8B-B14F-4D97-AF65-F5344CB8AC3E}">
        <p14:creationId xmlns:p14="http://schemas.microsoft.com/office/powerpoint/2010/main" val="138916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3 – paní Květa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80 let</a:t>
            </a:r>
          </a:p>
          <a:p>
            <a:r>
              <a:rPr lang="cs-CZ" sz="2400" dirty="0"/>
              <a:t>Starobní důchodkyně</a:t>
            </a:r>
          </a:p>
          <a:p>
            <a:r>
              <a:rPr lang="cs-CZ" sz="2400" dirty="0"/>
              <a:t>Osoba se zdravotním postižením – těžká vada řeči, nedoslýchavost</a:t>
            </a:r>
          </a:p>
          <a:p>
            <a:r>
              <a:rPr lang="cs-CZ" sz="2400" dirty="0"/>
              <a:t>Menšiny</a:t>
            </a:r>
          </a:p>
          <a:p>
            <a:r>
              <a:rPr lang="cs-CZ" sz="2400" dirty="0"/>
              <a:t>Poživatel dávek SSP </a:t>
            </a:r>
          </a:p>
          <a:p>
            <a:r>
              <a:rPr lang="cs-CZ" sz="2400" dirty="0" err="1"/>
              <a:t>PnP</a:t>
            </a:r>
            <a:r>
              <a:rPr lang="cs-CZ" sz="2400" dirty="0"/>
              <a:t> v jednání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239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MÚ s ÚP v případě paní Květy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Celkové vyjednávání za klientku na ÚP, která není schopna se dostavit ze zdravotních důvodů</a:t>
            </a:r>
          </a:p>
        </p:txBody>
      </p:sp>
    </p:spTree>
    <p:extLst>
      <p:ext uri="{BB962C8B-B14F-4D97-AF65-F5344CB8AC3E}">
        <p14:creationId xmlns:p14="http://schemas.microsoft.com/office/powerpoint/2010/main" val="411044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4 – pan Josef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53 let</a:t>
            </a:r>
          </a:p>
          <a:p>
            <a:r>
              <a:rPr lang="cs-CZ" sz="2400" dirty="0"/>
              <a:t>Klient žijící na ubytovně ve vyloučené lokalitě</a:t>
            </a:r>
          </a:p>
          <a:p>
            <a:r>
              <a:rPr lang="cs-CZ" sz="2400" dirty="0"/>
              <a:t>Pobírá dávky HN (</a:t>
            </a:r>
            <a:r>
              <a:rPr lang="cs-CZ" sz="2400" dirty="0" err="1"/>
              <a:t>PnŽ</a:t>
            </a:r>
            <a:r>
              <a:rPr lang="cs-CZ" sz="2400" dirty="0"/>
              <a:t> a </a:t>
            </a:r>
            <a:r>
              <a:rPr lang="cs-CZ" sz="2400" dirty="0" err="1"/>
              <a:t>DnB</a:t>
            </a:r>
            <a:r>
              <a:rPr lang="cs-CZ" sz="2400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3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</a:t>
            </a:r>
            <a:r>
              <a:rPr lang="cs-CZ" dirty="0" err="1"/>
              <a:t>mú</a:t>
            </a:r>
            <a:r>
              <a:rPr lang="cs-CZ" dirty="0"/>
              <a:t> s </a:t>
            </a:r>
            <a:r>
              <a:rPr lang="cs-CZ" dirty="0" err="1"/>
              <a:t>úp</a:t>
            </a:r>
            <a:r>
              <a:rPr lang="cs-CZ" dirty="0"/>
              <a:t> v případě pana Josefa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Společné sociální šetření s pracovnicemi oddělení hmotné nouze u pana Josefa doma</a:t>
            </a:r>
          </a:p>
          <a:p>
            <a:r>
              <a:rPr lang="cs-CZ" sz="2400" dirty="0"/>
              <a:t>Zjištění sociální situace</a:t>
            </a:r>
          </a:p>
          <a:p>
            <a:r>
              <a:rPr lang="cs-CZ" sz="2400" dirty="0"/>
              <a:t>Souhlas obce s doplatkem na bydlení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192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sz="4000" b="1" dirty="0"/>
              <a:t>Děkujeme za pozornost!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288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koalice („</a:t>
            </a:r>
            <a:r>
              <a:rPr lang="cs-CZ" dirty="0" err="1"/>
              <a:t>KoKo</a:t>
            </a:r>
            <a:r>
              <a:rPr lang="cs-CZ" dirty="0"/>
              <a:t>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Setkávání poskytovatelů sociálních služeb na Písecku</a:t>
            </a:r>
          </a:p>
          <a:p>
            <a:r>
              <a:rPr lang="cs-CZ" sz="2400" dirty="0"/>
              <a:t>Sdílení zkušeností</a:t>
            </a:r>
          </a:p>
          <a:p>
            <a:r>
              <a:rPr lang="cs-CZ" sz="2400" dirty="0"/>
              <a:t>Předávání informací o novelách v zákonech</a:t>
            </a:r>
          </a:p>
          <a:p>
            <a:r>
              <a:rPr lang="cs-CZ" sz="2400" dirty="0"/>
              <a:t>Multidisciplinární spolupráce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09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Setkávání pracovníků ÚP a MÚ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Ředitel ÚP, vedoucí SSP, vedoucí HN a vedoucí odboru sociálních věcí</a:t>
            </a:r>
          </a:p>
          <a:p>
            <a:r>
              <a:rPr lang="cs-CZ" sz="2400" dirty="0"/>
              <a:t>Účast ÚP na poradě odboru sociálních věcí</a:t>
            </a:r>
          </a:p>
          <a:p>
            <a:r>
              <a:rPr lang="cs-CZ" sz="2400" dirty="0"/>
              <a:t>Prezentace činnosti oddělení sociální práce a pomoci zprostředkovatelkám zaměstnání</a:t>
            </a:r>
          </a:p>
          <a:p>
            <a:r>
              <a:rPr lang="cs-CZ" sz="2400" dirty="0"/>
              <a:t>Metodické vedení ze strany Krajského úřadu</a:t>
            </a:r>
          </a:p>
        </p:txBody>
      </p:sp>
    </p:spTree>
    <p:extLst>
      <p:ext uri="{BB962C8B-B14F-4D97-AF65-F5344CB8AC3E}">
        <p14:creationId xmlns:p14="http://schemas.microsoft.com/office/powerpoint/2010/main" val="341561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Předávání, sdílení informací o klientovi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73" y="2109724"/>
            <a:ext cx="2008420" cy="229717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917" y="2118728"/>
            <a:ext cx="3043681" cy="227916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365247" y="2719324"/>
            <a:ext cx="774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b="1" dirty="0"/>
              <a:t>+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703568" y="2719324"/>
            <a:ext cx="149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b="1" dirty="0"/>
              <a:t>=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622" y="2435225"/>
            <a:ext cx="28575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03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/>
              <a:t>Telefonické kontakty, rady, nápady s ÚP o možnosti řešení situace klienta</a:t>
            </a:r>
          </a:p>
          <a:p>
            <a:r>
              <a:rPr lang="cs-CZ" sz="2200" dirty="0"/>
              <a:t>Doprovod klienta při jednání na ÚP</a:t>
            </a:r>
          </a:p>
          <a:p>
            <a:r>
              <a:rPr lang="cs-CZ" sz="2200" dirty="0"/>
              <a:t>Vyjednávání na ÚP za klienta, který není schopen se na ÚP dostavit ze zdravotních důvodů</a:t>
            </a:r>
          </a:p>
          <a:p>
            <a:r>
              <a:rPr lang="cs-CZ" sz="2200" dirty="0"/>
              <a:t>Spolupráce při odvolávání </a:t>
            </a:r>
            <a:r>
              <a:rPr lang="cs-CZ" sz="2200" dirty="0" err="1"/>
              <a:t>PnP</a:t>
            </a:r>
            <a:endParaRPr lang="cs-CZ" sz="2200" dirty="0"/>
          </a:p>
          <a:p>
            <a:r>
              <a:rPr lang="cs-CZ" sz="2200" dirty="0"/>
              <a:t>Společná sociální šetření, v rovnocenné pozici, v oblasti HN</a:t>
            </a:r>
          </a:p>
          <a:p>
            <a:r>
              <a:rPr lang="cs-CZ" sz="2200" dirty="0"/>
              <a:t>Společné jednání v přilehlých obcích (Mirovice)</a:t>
            </a:r>
          </a:p>
          <a:p>
            <a:r>
              <a:rPr lang="cs-CZ" sz="2200" dirty="0"/>
              <a:t>Společné sdílení informací přes systém OK Nouze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6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1 – pan Karel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57 let</a:t>
            </a:r>
          </a:p>
          <a:p>
            <a:r>
              <a:rPr lang="cs-CZ" sz="2400" dirty="0"/>
              <a:t>Osoba bez přístřeší</a:t>
            </a:r>
          </a:p>
          <a:p>
            <a:r>
              <a:rPr lang="cs-CZ" sz="2400" dirty="0"/>
              <a:t>Alkoholová demence</a:t>
            </a:r>
          </a:p>
          <a:p>
            <a:r>
              <a:rPr lang="cs-CZ" sz="2400" dirty="0"/>
              <a:t>Celiakie</a:t>
            </a:r>
          </a:p>
          <a:p>
            <a:r>
              <a:rPr lang="cs-CZ" sz="2400" dirty="0"/>
              <a:t>Poživatel dávek HN </a:t>
            </a:r>
          </a:p>
          <a:p>
            <a:r>
              <a:rPr lang="cs-CZ" sz="2400" dirty="0"/>
              <a:t>Evidován jako uchazeč o zaměstnání, ale jeho stav odpovídá pracovní neschopnosti</a:t>
            </a:r>
          </a:p>
        </p:txBody>
      </p:sp>
    </p:spTree>
    <p:extLst>
      <p:ext uri="{BB962C8B-B14F-4D97-AF65-F5344CB8AC3E}">
        <p14:creationId xmlns:p14="http://schemas.microsoft.com/office/powerpoint/2010/main" val="100946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MÚ s ÚP v případě pana Karla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Doprovod na ÚP za </a:t>
            </a:r>
            <a:r>
              <a:rPr lang="cs-CZ" sz="2400"/>
              <a:t>referentkou zaměstnanosti </a:t>
            </a:r>
            <a:r>
              <a:rPr lang="cs-CZ" sz="2400" dirty="0"/>
              <a:t>v případě doložení potvrzení o pracovní neschopnosti</a:t>
            </a:r>
          </a:p>
          <a:p>
            <a:r>
              <a:rPr lang="cs-CZ" sz="2400" dirty="0"/>
              <a:t>Doprovod na ÚP na oddělení dávek HN v případě vyřízení </a:t>
            </a:r>
            <a:r>
              <a:rPr lang="cs-CZ" sz="2400" dirty="0" err="1"/>
              <a:t>PnŽ</a:t>
            </a:r>
            <a:endParaRPr lang="cs-CZ" sz="2400" dirty="0"/>
          </a:p>
          <a:p>
            <a:r>
              <a:rPr lang="cs-CZ" sz="2400" dirty="0"/>
              <a:t>Dopomoc při žádosti o snížení podílu stravenek v </a:t>
            </a:r>
            <a:r>
              <a:rPr lang="cs-CZ" sz="2400" dirty="0" err="1"/>
              <a:t>PnŽ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935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č. 2 – paní Vlasta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54 let</a:t>
            </a:r>
          </a:p>
          <a:p>
            <a:r>
              <a:rPr lang="cs-CZ" dirty="0"/>
              <a:t>Invalidní důchodkyně</a:t>
            </a:r>
          </a:p>
          <a:p>
            <a:r>
              <a:rPr lang="cs-CZ" dirty="0"/>
              <a:t>Dluhová problematika</a:t>
            </a:r>
          </a:p>
          <a:p>
            <a:r>
              <a:rPr lang="cs-CZ" dirty="0"/>
              <a:t>Psychiatrická diagnóza</a:t>
            </a:r>
          </a:p>
          <a:p>
            <a:r>
              <a:rPr lang="cs-CZ" dirty="0"/>
              <a:t>Alkohol</a:t>
            </a:r>
          </a:p>
          <a:p>
            <a:r>
              <a:rPr lang="cs-CZ" dirty="0"/>
              <a:t>Dopomoc s </a:t>
            </a:r>
            <a:r>
              <a:rPr lang="cs-CZ" dirty="0" err="1"/>
              <a:t>PnP</a:t>
            </a:r>
            <a:r>
              <a:rPr lang="cs-CZ" dirty="0"/>
              <a:t> a </a:t>
            </a:r>
            <a:r>
              <a:rPr lang="cs-CZ" dirty="0" err="1"/>
              <a:t>PnB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828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</a:t>
            </a:r>
            <a:r>
              <a:rPr lang="cs-CZ" dirty="0" err="1"/>
              <a:t>mú</a:t>
            </a:r>
            <a:r>
              <a:rPr lang="cs-CZ" dirty="0"/>
              <a:t> s </a:t>
            </a:r>
            <a:r>
              <a:rPr lang="cs-CZ" dirty="0" err="1"/>
              <a:t>úp</a:t>
            </a:r>
            <a:r>
              <a:rPr lang="cs-CZ" dirty="0"/>
              <a:t> v případě paní Vlasty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Kontaktování ÚP za klientku ohledně možnosti dávky </a:t>
            </a:r>
            <a:r>
              <a:rPr lang="cs-CZ" dirty="0" err="1"/>
              <a:t>PnB</a:t>
            </a:r>
            <a:endParaRPr lang="cs-CZ" dirty="0"/>
          </a:p>
          <a:p>
            <a:r>
              <a:rPr lang="cs-CZ" dirty="0"/>
              <a:t>ÚP samo kontaktuje MÚ ohledně organizačních změn a předávání klienta</a:t>
            </a:r>
          </a:p>
          <a:p>
            <a:r>
              <a:rPr lang="cs-CZ" dirty="0"/>
              <a:t>Dopomoc při vyplnění žádosti o </a:t>
            </a:r>
            <a:r>
              <a:rPr lang="cs-CZ" dirty="0" err="1"/>
              <a:t>PnB</a:t>
            </a:r>
            <a:endParaRPr lang="cs-CZ" dirty="0"/>
          </a:p>
          <a:p>
            <a:r>
              <a:rPr lang="cs-CZ" dirty="0"/>
              <a:t>Dopomoc při vyplnění žádosti o </a:t>
            </a:r>
            <a:r>
              <a:rPr lang="cs-CZ" dirty="0" err="1"/>
              <a:t>PnP</a:t>
            </a:r>
            <a:r>
              <a:rPr lang="cs-CZ" dirty="0"/>
              <a:t> na matku, která před podáním žádosti zemřela</a:t>
            </a:r>
          </a:p>
        </p:txBody>
      </p:sp>
    </p:spTree>
    <p:extLst>
      <p:ext uri="{BB962C8B-B14F-4D97-AF65-F5344CB8AC3E}">
        <p14:creationId xmlns:p14="http://schemas.microsoft.com/office/powerpoint/2010/main" val="19219062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</TotalTime>
  <Words>394</Words>
  <Application>Microsoft Office PowerPoint</Application>
  <PresentationFormat>Vlastní</PresentationFormat>
  <Paragraphs>70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Galerie</vt:lpstr>
      <vt:lpstr>Příklady dobré praxe spolupráce sociálních pracovníků obecních úřadů a Úřadu práce ČR</vt:lpstr>
      <vt:lpstr>Komunitní koalice („KoKo“)</vt:lpstr>
      <vt:lpstr>Setkávání pracovníků ÚP a MÚ</vt:lpstr>
      <vt:lpstr>Předávání, sdílení informací o klientovi</vt:lpstr>
      <vt:lpstr>Prezentace aplikace PowerPoint</vt:lpstr>
      <vt:lpstr>Kazuistika č. 1 – pan Karel</vt:lpstr>
      <vt:lpstr>Spolupráce MÚ s ÚP v případě pana Karla</vt:lpstr>
      <vt:lpstr>Kazuistika č. 2 – paní Vlasta</vt:lpstr>
      <vt:lpstr>Spolupráce mú s úp v případě paní Vlasty</vt:lpstr>
      <vt:lpstr>Kazuistika č. 3 – paní Květa</vt:lpstr>
      <vt:lpstr>Spolupráce MÚ s ÚP v případě paní Květy</vt:lpstr>
      <vt:lpstr>Kazuistika č. 4 – pan Josef</vt:lpstr>
      <vt:lpstr>Spolupráce mú s úp v případě pana Josefa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dobré praxe spolupráce sociálních pracovníků obecních úřadů a Úřadu práce ČR</dc:title>
  <dc:creator>Obstová Petra</dc:creator>
  <cp:lastModifiedBy>Koláčková Jana PhDr.,Mgr. (MPSV)</cp:lastModifiedBy>
  <cp:revision>11</cp:revision>
  <dcterms:created xsi:type="dcterms:W3CDTF">2017-06-08T10:45:55Z</dcterms:created>
  <dcterms:modified xsi:type="dcterms:W3CDTF">2017-06-13T10:46:04Z</dcterms:modified>
</cp:coreProperties>
</file>