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27B850A-302D-49D7-857B-C364EB970E38}">
          <p14:sldIdLst>
            <p14:sldId id="256"/>
            <p14:sldId id="263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D2F2-DF43-4DBF-B5BB-BD3424862A27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CDE29-AF9F-437F-ACDA-8C21D0140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0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CDE29-AF9F-437F-ACDA-8C21D0140F8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34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49EA1A-B1A7-47EF-86AB-52D5A32B3F7C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6CE514-9E63-47CD-82C4-778BDD9862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5637010" cy="882119"/>
          </a:xfrm>
        </p:spPr>
        <p:txBody>
          <a:bodyPr/>
          <a:lstStyle/>
          <a:p>
            <a:pPr algn="ctr"/>
            <a:r>
              <a:rPr lang="cs-CZ" b="1" dirty="0" smtClean="0"/>
              <a:t>Workshop 15. 6. 2017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060848"/>
            <a:ext cx="7175351" cy="2592289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200" dirty="0" smtClean="0"/>
              <a:t>Nastavení spolupráce</a:t>
            </a:r>
            <a:br>
              <a:rPr lang="cs-CZ" sz="3200" dirty="0" smtClean="0"/>
            </a:br>
            <a:r>
              <a:rPr lang="cs-CZ" sz="3200" dirty="0" smtClean="0"/>
              <a:t>mezi</a:t>
            </a:r>
            <a:br>
              <a:rPr lang="cs-CZ" sz="3200" dirty="0" smtClean="0"/>
            </a:br>
            <a:r>
              <a:rPr lang="cs-CZ" sz="3200" dirty="0" smtClean="0"/>
              <a:t>obecním úřadem a pobočkou ÚP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2562583" cy="8764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0648"/>
            <a:ext cx="3630952" cy="8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764704"/>
            <a:ext cx="6400800" cy="3474720"/>
          </a:xfrm>
        </p:spPr>
        <p:txBody>
          <a:bodyPr/>
          <a:lstStyle/>
          <a:p>
            <a:endParaRPr lang="cs-CZ" dirty="0" smtClean="0"/>
          </a:p>
          <a:p>
            <a:pPr marL="45720" indent="0" algn="ctr">
              <a:buNone/>
            </a:pPr>
            <a:r>
              <a:rPr lang="cs-CZ" dirty="0" smtClean="0"/>
              <a:t>Na oddělení sociální práce působí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vedoucí oddělení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4 sociální pracovníci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4 veřejný opatrovník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1 sociální kurátor pro dospělé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2 projektové terénní pracovnice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03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6813377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 smtClean="0"/>
              <a:t>Na </a:t>
            </a:r>
            <a:r>
              <a:rPr lang="cs-CZ" dirty="0"/>
              <a:t>oddělení sociální práce jsou dvě projektové terénní sociální </a:t>
            </a:r>
            <a:r>
              <a:rPr lang="cs-CZ" dirty="0" smtClean="0"/>
              <a:t>pracovnice, které se zaměřují na</a:t>
            </a:r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 depistážní 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 </a:t>
            </a:r>
            <a:r>
              <a:rPr lang="cs-CZ" smtClean="0"/>
              <a:t>ubytovny 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 dluhové poradenství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 sociální a odborné poradenství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 ORP</a:t>
            </a:r>
          </a:p>
          <a:p>
            <a:pPr marL="4572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0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731518"/>
            <a:ext cx="7848871" cy="3921617"/>
          </a:xfrm>
        </p:spPr>
        <p:txBody>
          <a:bodyPr/>
          <a:lstStyle/>
          <a:p>
            <a:endParaRPr lang="cs-CZ" dirty="0" smtClean="0"/>
          </a:p>
          <a:p>
            <a:pPr marL="45720" indent="0" algn="ctr">
              <a:buNone/>
            </a:pPr>
            <a:r>
              <a:rPr lang="cs-CZ" dirty="0" smtClean="0"/>
              <a:t>Návštěva Úřadu práce</a:t>
            </a:r>
          </a:p>
          <a:p>
            <a:pPr marL="4572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cíl návštěvy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dohoda o spolupráci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sociální šetření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sociální práce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6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7148264" cy="4497680"/>
          </a:xfrm>
        </p:spPr>
        <p:txBody>
          <a:bodyPr/>
          <a:lstStyle/>
          <a:p>
            <a:endParaRPr lang="cs-CZ" dirty="0" smtClean="0"/>
          </a:p>
          <a:p>
            <a:pPr marL="1207008" lvl="4" indent="0" algn="ctr">
              <a:buNone/>
            </a:pPr>
            <a:r>
              <a:rPr lang="cs-CZ" sz="2000" dirty="0" smtClean="0"/>
              <a:t>Aktuální stav projektu</a:t>
            </a:r>
          </a:p>
          <a:p>
            <a:pPr marL="1207008" lvl="4" indent="0">
              <a:buNone/>
            </a:pPr>
            <a:endParaRPr lang="cs-CZ" sz="20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000" dirty="0" smtClean="0"/>
              <a:t>   </a:t>
            </a:r>
            <a:r>
              <a:rPr lang="cs-CZ" sz="2200" dirty="0" smtClean="0"/>
              <a:t>denní terénní sociální práce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dirty="0" smtClean="0"/>
              <a:t>  poskytování informací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dirty="0" smtClean="0"/>
              <a:t>  komunikace s ÚP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2200" dirty="0"/>
              <a:t> </a:t>
            </a:r>
            <a:r>
              <a:rPr lang="cs-CZ" sz="2200" dirty="0" smtClean="0"/>
              <a:t>  sběr dat</a:t>
            </a:r>
          </a:p>
          <a:p>
            <a:pPr marL="1207008" lvl="4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79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 smtClean="0"/>
          </a:p>
          <a:p>
            <a:pPr marL="45720" indent="0" algn="ctr">
              <a:buNone/>
            </a:pPr>
            <a:r>
              <a:rPr lang="cs-CZ" dirty="0" smtClean="0"/>
              <a:t>Další spolupráce</a:t>
            </a:r>
          </a:p>
          <a:p>
            <a:pPr algn="ctr"/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 docílit společných sociálních šetření</a:t>
            </a:r>
          </a:p>
          <a:p>
            <a:pPr marL="45720" indent="0">
              <a:buNone/>
            </a:pPr>
            <a:r>
              <a:rPr lang="cs-CZ" dirty="0" smtClean="0"/>
              <a:t>     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1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3600" b="1" dirty="0" smtClean="0"/>
          </a:p>
          <a:p>
            <a:pPr marL="45720" indent="0">
              <a:buNone/>
            </a:pPr>
            <a:r>
              <a:rPr lang="cs-CZ" sz="3600" b="1" dirty="0" smtClean="0"/>
              <a:t>  </a:t>
            </a:r>
          </a:p>
          <a:p>
            <a:pPr marL="45720" indent="0" algn="ctr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Příklady „ dobré praxe „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00739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sz="2800" dirty="0" smtClean="0"/>
              <a:t>Děkujeme za pozornost</a:t>
            </a:r>
            <a:endParaRPr lang="cs-CZ" sz="2800" dirty="0"/>
          </a:p>
        </p:txBody>
      </p:sp>
      <p:pic>
        <p:nvPicPr>
          <p:cNvPr id="1026" name="Picture 2" descr="\\mmknas04\homedirs\recinskm\Dokumenty\Obrázky\Kopie č. - Kladno_náměstí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4320">
            <a:off x="4983280" y="1029505"/>
            <a:ext cx="3621167" cy="339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762572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447</TotalTime>
  <Words>120</Words>
  <Application>Microsoft Office PowerPoint</Application>
  <PresentationFormat>Předvádění na obrazovce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Nastavení spolupráce mezi obecním úřadem a pobočkou ÚP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Děkujeme za pozornost</vt:lpstr>
    </vt:vector>
  </TitlesOfParts>
  <Company>Statutární město Kladno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Nastavení spolupráce mezi obecním úřadem a pobočkou ÚP</dc:title>
  <dc:creator>Řečínská Michaela</dc:creator>
  <cp:lastModifiedBy>Votruba Petr</cp:lastModifiedBy>
  <cp:revision>21</cp:revision>
  <cp:lastPrinted>2017-06-08T07:29:28Z</cp:lastPrinted>
  <dcterms:created xsi:type="dcterms:W3CDTF">2017-06-05T12:00:58Z</dcterms:created>
  <dcterms:modified xsi:type="dcterms:W3CDTF">2017-06-19T12:17:17Z</dcterms:modified>
</cp:coreProperties>
</file>