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38"/>
  </p:notesMasterIdLst>
  <p:sldIdLst>
    <p:sldId id="256" r:id="rId2"/>
    <p:sldId id="328" r:id="rId3"/>
    <p:sldId id="346" r:id="rId4"/>
    <p:sldId id="329" r:id="rId5"/>
    <p:sldId id="330" r:id="rId6"/>
    <p:sldId id="331" r:id="rId7"/>
    <p:sldId id="336" r:id="rId8"/>
    <p:sldId id="337" r:id="rId9"/>
    <p:sldId id="338" r:id="rId10"/>
    <p:sldId id="339" r:id="rId11"/>
    <p:sldId id="340" r:id="rId12"/>
    <p:sldId id="341" r:id="rId13"/>
    <p:sldId id="347" r:id="rId14"/>
    <p:sldId id="348" r:id="rId15"/>
    <p:sldId id="349" r:id="rId16"/>
    <p:sldId id="303" r:id="rId17"/>
    <p:sldId id="304" r:id="rId18"/>
    <p:sldId id="305" r:id="rId19"/>
    <p:sldId id="310" r:id="rId20"/>
    <p:sldId id="311" r:id="rId21"/>
    <p:sldId id="327" r:id="rId22"/>
    <p:sldId id="312" r:id="rId23"/>
    <p:sldId id="313" r:id="rId24"/>
    <p:sldId id="350" r:id="rId25"/>
    <p:sldId id="315" r:id="rId26"/>
    <p:sldId id="316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302" r:id="rId3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46" autoAdjust="0"/>
    <p:restoredTop sz="94696" autoAdjust="0"/>
  </p:normalViewPr>
  <p:slideViewPr>
    <p:cSldViewPr>
      <p:cViewPr varScale="1">
        <p:scale>
          <a:sx n="36" d="100"/>
          <a:sy n="36" d="100"/>
        </p:scale>
        <p:origin x="-11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27291B-0EFF-4563-B61A-C9E20761871F}" type="doc">
      <dgm:prSet loTypeId="urn:microsoft.com/office/officeart/2005/8/layout/hierarchy1" loCatId="hierarchy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3534EA64-A21A-46CE-B0F4-8C935D040C80}">
      <dgm:prSet phldrT="[Tekst]" custT="1"/>
      <dgm:spPr/>
      <dgm:t>
        <a:bodyPr/>
        <a:lstStyle/>
        <a:p>
          <a:r>
            <a:rPr lang="pl-PL" sz="200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en-GB" sz="2000" dirty="0" smtClean="0">
              <a:latin typeface="Times New Roman" pitchFamily="18" charset="0"/>
              <a:cs typeface="Times New Roman" pitchFamily="18" charset="0"/>
            </a:rPr>
            <a:t>amily support and</a:t>
          </a:r>
          <a:r>
            <a:rPr lang="pl-PL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GB" sz="2000" dirty="0" smtClean="0">
              <a:latin typeface="Times New Roman" pitchFamily="18" charset="0"/>
              <a:cs typeface="Times New Roman" pitchFamily="18" charset="0"/>
            </a:rPr>
            <a:t>foster cares</a:t>
          </a:r>
          <a:r>
            <a:rPr lang="pl-PL" sz="2000" dirty="0" smtClean="0">
              <a:latin typeface="Times New Roman" pitchFamily="18" charset="0"/>
              <a:cs typeface="Times New Roman" pitchFamily="18" charset="0"/>
            </a:rPr>
            <a:t> s</a:t>
          </a:r>
          <a:r>
            <a:rPr lang="en-GB" sz="2000" dirty="0" err="1" smtClean="0">
              <a:latin typeface="Times New Roman" pitchFamily="18" charset="0"/>
              <a:cs typeface="Times New Roman" pitchFamily="18" charset="0"/>
            </a:rPr>
            <a:t>ystem</a:t>
          </a:r>
          <a:endParaRPr lang="pl-PL" sz="2000" dirty="0"/>
        </a:p>
      </dgm:t>
    </dgm:pt>
    <dgm:pt modelId="{9E3C36DD-6089-4394-9EBA-FF300ABDC43A}" type="parTrans" cxnId="{29DB6725-B21F-41E1-A85A-BEA665DBCC55}">
      <dgm:prSet/>
      <dgm:spPr/>
      <dgm:t>
        <a:bodyPr/>
        <a:lstStyle/>
        <a:p>
          <a:endParaRPr lang="pl-PL"/>
        </a:p>
      </dgm:t>
    </dgm:pt>
    <dgm:pt modelId="{AF529D91-7055-467C-A62F-2D8A7FFB905F}" type="sibTrans" cxnId="{29DB6725-B21F-41E1-A85A-BEA665DBCC55}">
      <dgm:prSet/>
      <dgm:spPr/>
      <dgm:t>
        <a:bodyPr/>
        <a:lstStyle/>
        <a:p>
          <a:endParaRPr lang="pl-PL"/>
        </a:p>
      </dgm:t>
    </dgm:pt>
    <dgm:pt modelId="{B37FBF17-EC7D-4D41-8C55-650D1A30B03C}">
      <dgm:prSet phldrT="[Tekst]" custT="1"/>
      <dgm:spPr/>
      <dgm:t>
        <a:bodyPr/>
        <a:lstStyle/>
        <a:p>
          <a:r>
            <a:rPr lang="en-GB" sz="2000" noProof="0" dirty="0" smtClean="0">
              <a:latin typeface="Times New Roman" pitchFamily="18" charset="0"/>
              <a:cs typeface="Times New Roman" pitchFamily="18" charset="0"/>
            </a:rPr>
            <a:t>Family support</a:t>
          </a:r>
          <a:endParaRPr lang="pl-PL" sz="2000" dirty="0"/>
        </a:p>
      </dgm:t>
    </dgm:pt>
    <dgm:pt modelId="{7A8751E6-7167-4248-B718-27B7C5F1362A}" type="parTrans" cxnId="{B9666B6C-71EA-4702-85D6-209B6CB0D858}">
      <dgm:prSet/>
      <dgm:spPr/>
      <dgm:t>
        <a:bodyPr/>
        <a:lstStyle/>
        <a:p>
          <a:endParaRPr lang="pl-PL"/>
        </a:p>
      </dgm:t>
    </dgm:pt>
    <dgm:pt modelId="{6DEA39FB-9349-486D-A065-A03FA6FE1FAE}" type="sibTrans" cxnId="{B9666B6C-71EA-4702-85D6-209B6CB0D858}">
      <dgm:prSet/>
      <dgm:spPr/>
      <dgm:t>
        <a:bodyPr/>
        <a:lstStyle/>
        <a:p>
          <a:endParaRPr lang="pl-PL"/>
        </a:p>
      </dgm:t>
    </dgm:pt>
    <dgm:pt modelId="{6552DF23-1223-4C53-A815-AAF9F498196C}">
      <dgm:prSet phldrT="[Tekst]" custT="1"/>
      <dgm:spPr/>
      <dgm:t>
        <a:bodyPr/>
        <a:lstStyle/>
        <a:p>
          <a:r>
            <a:rPr lang="en-GB" sz="2000" noProof="0" dirty="0" smtClean="0">
              <a:latin typeface="Times New Roman" pitchFamily="18" charset="0"/>
              <a:cs typeface="Times New Roman" pitchFamily="18" charset="0"/>
            </a:rPr>
            <a:t>Foster care</a:t>
          </a:r>
          <a:endParaRPr lang="pl-PL" sz="2000" dirty="0"/>
        </a:p>
      </dgm:t>
    </dgm:pt>
    <dgm:pt modelId="{C90CB63B-796C-4E3C-A725-3D2498BAA59B}" type="parTrans" cxnId="{0454BC6D-4431-43BF-90B9-5CF01F99044D}">
      <dgm:prSet/>
      <dgm:spPr/>
      <dgm:t>
        <a:bodyPr/>
        <a:lstStyle/>
        <a:p>
          <a:endParaRPr lang="pl-PL"/>
        </a:p>
      </dgm:t>
    </dgm:pt>
    <dgm:pt modelId="{31662713-F525-4E6D-A504-7EC38615A88E}" type="sibTrans" cxnId="{0454BC6D-4431-43BF-90B9-5CF01F99044D}">
      <dgm:prSet/>
      <dgm:spPr/>
      <dgm:t>
        <a:bodyPr/>
        <a:lstStyle/>
        <a:p>
          <a:endParaRPr lang="pl-PL"/>
        </a:p>
      </dgm:t>
    </dgm:pt>
    <dgm:pt modelId="{C7CF5A19-2923-4C28-9604-FE14D521D501}">
      <dgm:prSet custT="1"/>
      <dgm:spPr/>
      <dgm:t>
        <a:bodyPr/>
        <a:lstStyle/>
        <a:p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Work with a family</a:t>
          </a:r>
          <a:endParaRPr lang="en-GB" sz="1600" noProof="0" dirty="0">
            <a:latin typeface="Times New Roman" pitchFamily="18" charset="0"/>
            <a:cs typeface="Times New Roman" pitchFamily="18" charset="0"/>
          </a:endParaRPr>
        </a:p>
      </dgm:t>
    </dgm:pt>
    <dgm:pt modelId="{769561B6-3291-4548-921B-DA4A8FBF6D71}" type="parTrans" cxnId="{B883F67C-742C-40E2-9F24-C0FF7F6780D4}">
      <dgm:prSet/>
      <dgm:spPr/>
      <dgm:t>
        <a:bodyPr/>
        <a:lstStyle/>
        <a:p>
          <a:endParaRPr lang="pl-PL"/>
        </a:p>
      </dgm:t>
    </dgm:pt>
    <dgm:pt modelId="{C3F19BEA-C32C-4684-B325-B69AD6D929B2}" type="sibTrans" cxnId="{B883F67C-742C-40E2-9F24-C0FF7F6780D4}">
      <dgm:prSet/>
      <dgm:spPr/>
      <dgm:t>
        <a:bodyPr/>
        <a:lstStyle/>
        <a:p>
          <a:endParaRPr lang="pl-PL"/>
        </a:p>
      </dgm:t>
    </dgm:pt>
    <dgm:pt modelId="{46EC3D52-F0BF-48E6-AE76-11D858D2F4C3}">
      <dgm:prSet custT="1"/>
      <dgm:spPr/>
      <dgm:t>
        <a:bodyPr/>
        <a:lstStyle/>
        <a:p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Assistance in care and education of a child</a:t>
          </a:r>
          <a:endParaRPr lang="en-GB" sz="1600" noProof="0" dirty="0">
            <a:latin typeface="Times New Roman" pitchFamily="18" charset="0"/>
            <a:cs typeface="Times New Roman" pitchFamily="18" charset="0"/>
          </a:endParaRPr>
        </a:p>
      </dgm:t>
    </dgm:pt>
    <dgm:pt modelId="{754774DF-D6DF-48DF-8E1C-C97F75600F1E}" type="parTrans" cxnId="{8051B0D2-DF7A-40AC-A30C-97ABBA4FA4BD}">
      <dgm:prSet/>
      <dgm:spPr/>
      <dgm:t>
        <a:bodyPr/>
        <a:lstStyle/>
        <a:p>
          <a:endParaRPr lang="pl-PL"/>
        </a:p>
      </dgm:t>
    </dgm:pt>
    <dgm:pt modelId="{D3A28A90-99D6-4E41-95B0-2D2EA9D91E1C}" type="sibTrans" cxnId="{8051B0D2-DF7A-40AC-A30C-97ABBA4FA4BD}">
      <dgm:prSet/>
      <dgm:spPr/>
      <dgm:t>
        <a:bodyPr/>
        <a:lstStyle/>
        <a:p>
          <a:endParaRPr lang="pl-PL"/>
        </a:p>
      </dgm:t>
    </dgm:pt>
    <dgm:pt modelId="{607AD4D8-3B44-4066-8511-3D6DA2BE2817}">
      <dgm:prSet custT="1"/>
      <dgm:spPr/>
      <dgm:t>
        <a:bodyPr/>
        <a:lstStyle/>
        <a:p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Family-based foster care</a:t>
          </a:r>
          <a:endParaRPr lang="en-GB" sz="1600" noProof="0" dirty="0">
            <a:latin typeface="Times New Roman" pitchFamily="18" charset="0"/>
            <a:cs typeface="Times New Roman" pitchFamily="18" charset="0"/>
          </a:endParaRPr>
        </a:p>
      </dgm:t>
    </dgm:pt>
    <dgm:pt modelId="{E94B3801-09EB-4640-80ED-94E8F92029C7}" type="parTrans" cxnId="{F5C67BA7-AC57-43BE-AE22-AABC89A34E6F}">
      <dgm:prSet/>
      <dgm:spPr/>
      <dgm:t>
        <a:bodyPr/>
        <a:lstStyle/>
        <a:p>
          <a:endParaRPr lang="pl-PL"/>
        </a:p>
      </dgm:t>
    </dgm:pt>
    <dgm:pt modelId="{F1D86DB2-B1B8-43E1-9F67-DEBDDA7753BA}" type="sibTrans" cxnId="{F5C67BA7-AC57-43BE-AE22-AABC89A34E6F}">
      <dgm:prSet/>
      <dgm:spPr/>
      <dgm:t>
        <a:bodyPr/>
        <a:lstStyle/>
        <a:p>
          <a:endParaRPr lang="pl-PL"/>
        </a:p>
      </dgm:t>
    </dgm:pt>
    <dgm:pt modelId="{ADE057AF-293D-4870-ACCA-99A3E77EB419}">
      <dgm:prSet custT="1"/>
      <dgm:spPr/>
      <dgm:t>
        <a:bodyPr/>
        <a:lstStyle/>
        <a:p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Institutional</a:t>
          </a:r>
          <a:r>
            <a:rPr lang="pl-PL" sz="1600" noProof="0" dirty="0" smtClean="0">
              <a:latin typeface="Times New Roman" pitchFamily="18" charset="0"/>
              <a:cs typeface="Times New Roman" pitchFamily="18" charset="0"/>
            </a:rPr>
            <a:t>/ residential</a:t>
          </a:r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pl-PL" sz="1600" noProof="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en-GB" sz="1600" noProof="0" dirty="0" err="1" smtClean="0">
              <a:latin typeface="Times New Roman" pitchFamily="18" charset="0"/>
              <a:cs typeface="Times New Roman" pitchFamily="18" charset="0"/>
            </a:rPr>
            <a:t>oster</a:t>
          </a:r>
          <a:r>
            <a:rPr lang="en-GB" sz="1600" noProof="0" dirty="0" smtClean="0">
              <a:latin typeface="Times New Roman" pitchFamily="18" charset="0"/>
              <a:cs typeface="Times New Roman" pitchFamily="18" charset="0"/>
            </a:rPr>
            <a:t> care</a:t>
          </a:r>
          <a:endParaRPr lang="en-GB" sz="1600" noProof="0" dirty="0">
            <a:latin typeface="Times New Roman" pitchFamily="18" charset="0"/>
            <a:cs typeface="Times New Roman" pitchFamily="18" charset="0"/>
          </a:endParaRPr>
        </a:p>
      </dgm:t>
    </dgm:pt>
    <dgm:pt modelId="{F8573956-52CE-45B8-AB9D-C9C45632FBBE}" type="parTrans" cxnId="{D9960148-2874-473D-923F-66CAE0C482D2}">
      <dgm:prSet/>
      <dgm:spPr/>
      <dgm:t>
        <a:bodyPr/>
        <a:lstStyle/>
        <a:p>
          <a:endParaRPr lang="pl-PL"/>
        </a:p>
      </dgm:t>
    </dgm:pt>
    <dgm:pt modelId="{7C17C243-D55D-4D00-BF91-F94F97DB1F79}" type="sibTrans" cxnId="{D9960148-2874-473D-923F-66CAE0C482D2}">
      <dgm:prSet/>
      <dgm:spPr/>
      <dgm:t>
        <a:bodyPr/>
        <a:lstStyle/>
        <a:p>
          <a:endParaRPr lang="pl-PL"/>
        </a:p>
      </dgm:t>
    </dgm:pt>
    <dgm:pt modelId="{7004AAE8-0D48-4FDE-9EB6-918ABEA26DD9}" type="pres">
      <dgm:prSet presAssocID="{7B27291B-0EFF-4563-B61A-C9E20761871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60F7297D-2487-4315-885E-6FC0F456CDA6}" type="pres">
      <dgm:prSet presAssocID="{3534EA64-A21A-46CE-B0F4-8C935D040C80}" presName="hierRoot1" presStyleCnt="0"/>
      <dgm:spPr/>
    </dgm:pt>
    <dgm:pt modelId="{132735FA-D483-4280-A7CF-90B487458A85}" type="pres">
      <dgm:prSet presAssocID="{3534EA64-A21A-46CE-B0F4-8C935D040C80}" presName="composite" presStyleCnt="0"/>
      <dgm:spPr/>
    </dgm:pt>
    <dgm:pt modelId="{91BAB732-8370-4535-8039-CA53D0BA6933}" type="pres">
      <dgm:prSet presAssocID="{3534EA64-A21A-46CE-B0F4-8C935D040C80}" presName="background" presStyleLbl="node0" presStyleIdx="0" presStyleCnt="1"/>
      <dgm:spPr/>
    </dgm:pt>
    <dgm:pt modelId="{7BB6C381-8CC9-4662-8301-1CB4C7FF0F80}" type="pres">
      <dgm:prSet presAssocID="{3534EA64-A21A-46CE-B0F4-8C935D040C80}" presName="text" presStyleLbl="fgAcc0" presStyleIdx="0" presStyleCnt="1" custScaleX="121000" custScaleY="121000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F89A8309-738F-444C-982F-61B46BDFF510}" type="pres">
      <dgm:prSet presAssocID="{3534EA64-A21A-46CE-B0F4-8C935D040C80}" presName="hierChild2" presStyleCnt="0"/>
      <dgm:spPr/>
    </dgm:pt>
    <dgm:pt modelId="{D2E5FD15-9F78-4B42-B7FD-0BD846E4B996}" type="pres">
      <dgm:prSet presAssocID="{7A8751E6-7167-4248-B718-27B7C5F1362A}" presName="Name10" presStyleLbl="parChTrans1D2" presStyleIdx="0" presStyleCnt="2"/>
      <dgm:spPr/>
      <dgm:t>
        <a:bodyPr/>
        <a:lstStyle/>
        <a:p>
          <a:endParaRPr lang="pl-PL"/>
        </a:p>
      </dgm:t>
    </dgm:pt>
    <dgm:pt modelId="{BF79E774-D6ED-4C9B-84B6-7116A167AAE0}" type="pres">
      <dgm:prSet presAssocID="{B37FBF17-EC7D-4D41-8C55-650D1A30B03C}" presName="hierRoot2" presStyleCnt="0"/>
      <dgm:spPr/>
    </dgm:pt>
    <dgm:pt modelId="{90D7F4EA-CA55-4EE5-B484-3C182DB13C2E}" type="pres">
      <dgm:prSet presAssocID="{B37FBF17-EC7D-4D41-8C55-650D1A30B03C}" presName="composite2" presStyleCnt="0"/>
      <dgm:spPr/>
    </dgm:pt>
    <dgm:pt modelId="{45785D28-A704-476D-B456-B8AFDD686CAC}" type="pres">
      <dgm:prSet presAssocID="{B37FBF17-EC7D-4D41-8C55-650D1A30B03C}" presName="background2" presStyleLbl="node2" presStyleIdx="0" presStyleCnt="2"/>
      <dgm:spPr/>
    </dgm:pt>
    <dgm:pt modelId="{BA5E713A-6B82-4CAD-A473-A99D1FBE53A4}" type="pres">
      <dgm:prSet presAssocID="{B37FBF17-EC7D-4D41-8C55-650D1A30B03C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909F2DB4-6057-4816-A309-67DD622B0016}" type="pres">
      <dgm:prSet presAssocID="{B37FBF17-EC7D-4D41-8C55-650D1A30B03C}" presName="hierChild3" presStyleCnt="0"/>
      <dgm:spPr/>
    </dgm:pt>
    <dgm:pt modelId="{F1EA1514-DB4A-4253-AFCC-09845B0E76E2}" type="pres">
      <dgm:prSet presAssocID="{769561B6-3291-4548-921B-DA4A8FBF6D71}" presName="Name17" presStyleLbl="parChTrans1D3" presStyleIdx="0" presStyleCnt="4"/>
      <dgm:spPr/>
      <dgm:t>
        <a:bodyPr/>
        <a:lstStyle/>
        <a:p>
          <a:endParaRPr lang="pl-PL"/>
        </a:p>
      </dgm:t>
    </dgm:pt>
    <dgm:pt modelId="{DF68A257-1A99-4482-85C9-A2495EEE5D04}" type="pres">
      <dgm:prSet presAssocID="{C7CF5A19-2923-4C28-9604-FE14D521D501}" presName="hierRoot3" presStyleCnt="0"/>
      <dgm:spPr/>
    </dgm:pt>
    <dgm:pt modelId="{08578EAE-78DE-4F77-B1B8-F29DB38DE29D}" type="pres">
      <dgm:prSet presAssocID="{C7CF5A19-2923-4C28-9604-FE14D521D501}" presName="composite3" presStyleCnt="0"/>
      <dgm:spPr/>
    </dgm:pt>
    <dgm:pt modelId="{72794B91-7A8D-4A08-85BA-6406C70EBFC9}" type="pres">
      <dgm:prSet presAssocID="{C7CF5A19-2923-4C28-9604-FE14D521D501}" presName="background3" presStyleLbl="node3" presStyleIdx="0" presStyleCnt="4"/>
      <dgm:spPr/>
    </dgm:pt>
    <dgm:pt modelId="{FAF1709A-BAEB-4445-8EF2-B11010B6E7E9}" type="pres">
      <dgm:prSet presAssocID="{C7CF5A19-2923-4C28-9604-FE14D521D501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E5AC60BA-7CB9-49D9-ABEF-1A9AB5A9F954}" type="pres">
      <dgm:prSet presAssocID="{C7CF5A19-2923-4C28-9604-FE14D521D501}" presName="hierChild4" presStyleCnt="0"/>
      <dgm:spPr/>
    </dgm:pt>
    <dgm:pt modelId="{3C3F8595-60B1-40E2-B0CA-EE52EBAFF33E}" type="pres">
      <dgm:prSet presAssocID="{754774DF-D6DF-48DF-8E1C-C97F75600F1E}" presName="Name17" presStyleLbl="parChTrans1D3" presStyleIdx="1" presStyleCnt="4"/>
      <dgm:spPr/>
      <dgm:t>
        <a:bodyPr/>
        <a:lstStyle/>
        <a:p>
          <a:endParaRPr lang="pl-PL"/>
        </a:p>
      </dgm:t>
    </dgm:pt>
    <dgm:pt modelId="{261136B1-B971-4273-BCCA-CD71F78299D4}" type="pres">
      <dgm:prSet presAssocID="{46EC3D52-F0BF-48E6-AE76-11D858D2F4C3}" presName="hierRoot3" presStyleCnt="0"/>
      <dgm:spPr/>
    </dgm:pt>
    <dgm:pt modelId="{20A6A19C-AEEE-40E8-A49D-54B3C5A40ADD}" type="pres">
      <dgm:prSet presAssocID="{46EC3D52-F0BF-48E6-AE76-11D858D2F4C3}" presName="composite3" presStyleCnt="0"/>
      <dgm:spPr/>
    </dgm:pt>
    <dgm:pt modelId="{52221D6A-AA32-41A5-9F58-CEC04BD49A9A}" type="pres">
      <dgm:prSet presAssocID="{46EC3D52-F0BF-48E6-AE76-11D858D2F4C3}" presName="background3" presStyleLbl="node3" presStyleIdx="1" presStyleCnt="4"/>
      <dgm:spPr/>
    </dgm:pt>
    <dgm:pt modelId="{DE5548BE-2CB6-4510-AC62-4C56D303034A}" type="pres">
      <dgm:prSet presAssocID="{46EC3D52-F0BF-48E6-AE76-11D858D2F4C3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0A01D62-6366-4C26-A1BA-DFD083BAE56A}" type="pres">
      <dgm:prSet presAssocID="{46EC3D52-F0BF-48E6-AE76-11D858D2F4C3}" presName="hierChild4" presStyleCnt="0"/>
      <dgm:spPr/>
    </dgm:pt>
    <dgm:pt modelId="{3E7F28A9-E87B-45A4-9208-A2631D46702B}" type="pres">
      <dgm:prSet presAssocID="{C90CB63B-796C-4E3C-A725-3D2498BAA59B}" presName="Name10" presStyleLbl="parChTrans1D2" presStyleIdx="1" presStyleCnt="2"/>
      <dgm:spPr/>
      <dgm:t>
        <a:bodyPr/>
        <a:lstStyle/>
        <a:p>
          <a:endParaRPr lang="pl-PL"/>
        </a:p>
      </dgm:t>
    </dgm:pt>
    <dgm:pt modelId="{56A4C8C6-3B88-49AC-927D-CDBF3E14ED85}" type="pres">
      <dgm:prSet presAssocID="{6552DF23-1223-4C53-A815-AAF9F498196C}" presName="hierRoot2" presStyleCnt="0"/>
      <dgm:spPr/>
    </dgm:pt>
    <dgm:pt modelId="{430534FF-7EB5-4B16-9BF2-BE5BF2CFE421}" type="pres">
      <dgm:prSet presAssocID="{6552DF23-1223-4C53-A815-AAF9F498196C}" presName="composite2" presStyleCnt="0"/>
      <dgm:spPr/>
    </dgm:pt>
    <dgm:pt modelId="{AC5FC14D-6BC9-4C4C-961B-A06DD084B208}" type="pres">
      <dgm:prSet presAssocID="{6552DF23-1223-4C53-A815-AAF9F498196C}" presName="background2" presStyleLbl="node2" presStyleIdx="1" presStyleCnt="2"/>
      <dgm:spPr/>
    </dgm:pt>
    <dgm:pt modelId="{C2E77CF2-EBC0-459C-9193-FE30DD8561D4}" type="pres">
      <dgm:prSet presAssocID="{6552DF23-1223-4C53-A815-AAF9F498196C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CE31118-D423-4FE0-88D7-751DCD1A48B9}" type="pres">
      <dgm:prSet presAssocID="{6552DF23-1223-4C53-A815-AAF9F498196C}" presName="hierChild3" presStyleCnt="0"/>
      <dgm:spPr/>
    </dgm:pt>
    <dgm:pt modelId="{5EBD554E-ED20-4BFC-86A8-EFDC4363B8FE}" type="pres">
      <dgm:prSet presAssocID="{E94B3801-09EB-4640-80ED-94E8F92029C7}" presName="Name17" presStyleLbl="parChTrans1D3" presStyleIdx="2" presStyleCnt="4"/>
      <dgm:spPr/>
      <dgm:t>
        <a:bodyPr/>
        <a:lstStyle/>
        <a:p>
          <a:endParaRPr lang="pl-PL"/>
        </a:p>
      </dgm:t>
    </dgm:pt>
    <dgm:pt modelId="{D7A60B4E-49A0-44B2-BEF5-81E7823A3DA8}" type="pres">
      <dgm:prSet presAssocID="{607AD4D8-3B44-4066-8511-3D6DA2BE2817}" presName="hierRoot3" presStyleCnt="0"/>
      <dgm:spPr/>
    </dgm:pt>
    <dgm:pt modelId="{DDC8F305-2473-446F-81EE-FB9521458AE0}" type="pres">
      <dgm:prSet presAssocID="{607AD4D8-3B44-4066-8511-3D6DA2BE2817}" presName="composite3" presStyleCnt="0"/>
      <dgm:spPr/>
    </dgm:pt>
    <dgm:pt modelId="{03BACBD9-FA64-4AAA-B5AB-8F4AC51AFD4E}" type="pres">
      <dgm:prSet presAssocID="{607AD4D8-3B44-4066-8511-3D6DA2BE2817}" presName="background3" presStyleLbl="node3" presStyleIdx="2" presStyleCnt="4"/>
      <dgm:spPr/>
    </dgm:pt>
    <dgm:pt modelId="{D2BA5D8D-42FF-4581-B316-6F12A874C241}" type="pres">
      <dgm:prSet presAssocID="{607AD4D8-3B44-4066-8511-3D6DA2BE2817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85D6CC18-6EF4-490E-A608-DD2CD9FE327C}" type="pres">
      <dgm:prSet presAssocID="{607AD4D8-3B44-4066-8511-3D6DA2BE2817}" presName="hierChild4" presStyleCnt="0"/>
      <dgm:spPr/>
    </dgm:pt>
    <dgm:pt modelId="{C8CA11DD-F418-4A35-8D41-ACBBC3504A65}" type="pres">
      <dgm:prSet presAssocID="{F8573956-52CE-45B8-AB9D-C9C45632FBBE}" presName="Name17" presStyleLbl="parChTrans1D3" presStyleIdx="3" presStyleCnt="4"/>
      <dgm:spPr/>
      <dgm:t>
        <a:bodyPr/>
        <a:lstStyle/>
        <a:p>
          <a:endParaRPr lang="pl-PL"/>
        </a:p>
      </dgm:t>
    </dgm:pt>
    <dgm:pt modelId="{E289030C-9520-41CB-93B9-1E6CE20E8C7C}" type="pres">
      <dgm:prSet presAssocID="{ADE057AF-293D-4870-ACCA-99A3E77EB419}" presName="hierRoot3" presStyleCnt="0"/>
      <dgm:spPr/>
    </dgm:pt>
    <dgm:pt modelId="{203D1E4F-1ED6-40AB-A272-54939F485113}" type="pres">
      <dgm:prSet presAssocID="{ADE057AF-293D-4870-ACCA-99A3E77EB419}" presName="composite3" presStyleCnt="0"/>
      <dgm:spPr/>
    </dgm:pt>
    <dgm:pt modelId="{FED7D747-5D74-4B4B-BA45-D72D3986872F}" type="pres">
      <dgm:prSet presAssocID="{ADE057AF-293D-4870-ACCA-99A3E77EB419}" presName="background3" presStyleLbl="node3" presStyleIdx="3" presStyleCnt="4"/>
      <dgm:spPr/>
    </dgm:pt>
    <dgm:pt modelId="{3AF7BBF3-9A91-4A96-81D3-7554AD0626E0}" type="pres">
      <dgm:prSet presAssocID="{ADE057AF-293D-4870-ACCA-99A3E77EB419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4D6E5A8-BC27-43DE-917C-25CFB0ED14C1}" type="pres">
      <dgm:prSet presAssocID="{ADE057AF-293D-4870-ACCA-99A3E77EB419}" presName="hierChild4" presStyleCnt="0"/>
      <dgm:spPr/>
    </dgm:pt>
  </dgm:ptLst>
  <dgm:cxnLst>
    <dgm:cxn modelId="{372CD705-81AD-4BF1-A03D-5A1FFFA6CBFA}" type="presOf" srcId="{6552DF23-1223-4C53-A815-AAF9F498196C}" destId="{C2E77CF2-EBC0-459C-9193-FE30DD8561D4}" srcOrd="0" destOrd="0" presId="urn:microsoft.com/office/officeart/2005/8/layout/hierarchy1"/>
    <dgm:cxn modelId="{62DF3A25-F6D3-480F-8416-DB1CC8085EDF}" type="presOf" srcId="{769561B6-3291-4548-921B-DA4A8FBF6D71}" destId="{F1EA1514-DB4A-4253-AFCC-09845B0E76E2}" srcOrd="0" destOrd="0" presId="urn:microsoft.com/office/officeart/2005/8/layout/hierarchy1"/>
    <dgm:cxn modelId="{240FBBCA-B84F-420F-9379-91BC39B3AFCF}" type="presOf" srcId="{7A8751E6-7167-4248-B718-27B7C5F1362A}" destId="{D2E5FD15-9F78-4B42-B7FD-0BD846E4B996}" srcOrd="0" destOrd="0" presId="urn:microsoft.com/office/officeart/2005/8/layout/hierarchy1"/>
    <dgm:cxn modelId="{0454BC6D-4431-43BF-90B9-5CF01F99044D}" srcId="{3534EA64-A21A-46CE-B0F4-8C935D040C80}" destId="{6552DF23-1223-4C53-A815-AAF9F498196C}" srcOrd="1" destOrd="0" parTransId="{C90CB63B-796C-4E3C-A725-3D2498BAA59B}" sibTransId="{31662713-F525-4E6D-A504-7EC38615A88E}"/>
    <dgm:cxn modelId="{D9960148-2874-473D-923F-66CAE0C482D2}" srcId="{6552DF23-1223-4C53-A815-AAF9F498196C}" destId="{ADE057AF-293D-4870-ACCA-99A3E77EB419}" srcOrd="1" destOrd="0" parTransId="{F8573956-52CE-45B8-AB9D-C9C45632FBBE}" sibTransId="{7C17C243-D55D-4D00-BF91-F94F97DB1F79}"/>
    <dgm:cxn modelId="{1E092DDB-4EDA-4C4B-AE7F-E2D817ED9124}" type="presOf" srcId="{607AD4D8-3B44-4066-8511-3D6DA2BE2817}" destId="{D2BA5D8D-42FF-4581-B316-6F12A874C241}" srcOrd="0" destOrd="0" presId="urn:microsoft.com/office/officeart/2005/8/layout/hierarchy1"/>
    <dgm:cxn modelId="{9AB5C9DF-0659-46F4-8675-F1E8241264E2}" type="presOf" srcId="{3534EA64-A21A-46CE-B0F4-8C935D040C80}" destId="{7BB6C381-8CC9-4662-8301-1CB4C7FF0F80}" srcOrd="0" destOrd="0" presId="urn:microsoft.com/office/officeart/2005/8/layout/hierarchy1"/>
    <dgm:cxn modelId="{F5C67BA7-AC57-43BE-AE22-AABC89A34E6F}" srcId="{6552DF23-1223-4C53-A815-AAF9F498196C}" destId="{607AD4D8-3B44-4066-8511-3D6DA2BE2817}" srcOrd="0" destOrd="0" parTransId="{E94B3801-09EB-4640-80ED-94E8F92029C7}" sibTransId="{F1D86DB2-B1B8-43E1-9F67-DEBDDA7753BA}"/>
    <dgm:cxn modelId="{8051B0D2-DF7A-40AC-A30C-97ABBA4FA4BD}" srcId="{B37FBF17-EC7D-4D41-8C55-650D1A30B03C}" destId="{46EC3D52-F0BF-48E6-AE76-11D858D2F4C3}" srcOrd="1" destOrd="0" parTransId="{754774DF-D6DF-48DF-8E1C-C97F75600F1E}" sibTransId="{D3A28A90-99D6-4E41-95B0-2D2EA9D91E1C}"/>
    <dgm:cxn modelId="{B883F67C-742C-40E2-9F24-C0FF7F6780D4}" srcId="{B37FBF17-EC7D-4D41-8C55-650D1A30B03C}" destId="{C7CF5A19-2923-4C28-9604-FE14D521D501}" srcOrd="0" destOrd="0" parTransId="{769561B6-3291-4548-921B-DA4A8FBF6D71}" sibTransId="{C3F19BEA-C32C-4684-B325-B69AD6D929B2}"/>
    <dgm:cxn modelId="{C7427DFC-1E89-4A49-95F6-10F987A733B3}" type="presOf" srcId="{B37FBF17-EC7D-4D41-8C55-650D1A30B03C}" destId="{BA5E713A-6B82-4CAD-A473-A99D1FBE53A4}" srcOrd="0" destOrd="0" presId="urn:microsoft.com/office/officeart/2005/8/layout/hierarchy1"/>
    <dgm:cxn modelId="{F31C6C24-70F6-4EB3-8E5A-4F6ADBBF0D09}" type="presOf" srcId="{C7CF5A19-2923-4C28-9604-FE14D521D501}" destId="{FAF1709A-BAEB-4445-8EF2-B11010B6E7E9}" srcOrd="0" destOrd="0" presId="urn:microsoft.com/office/officeart/2005/8/layout/hierarchy1"/>
    <dgm:cxn modelId="{29DB6725-B21F-41E1-A85A-BEA665DBCC55}" srcId="{7B27291B-0EFF-4563-B61A-C9E20761871F}" destId="{3534EA64-A21A-46CE-B0F4-8C935D040C80}" srcOrd="0" destOrd="0" parTransId="{9E3C36DD-6089-4394-9EBA-FF300ABDC43A}" sibTransId="{AF529D91-7055-467C-A62F-2D8A7FFB905F}"/>
    <dgm:cxn modelId="{C71A43F5-465A-42EB-B4CF-43440170B90F}" type="presOf" srcId="{C90CB63B-796C-4E3C-A725-3D2498BAA59B}" destId="{3E7F28A9-E87B-45A4-9208-A2631D46702B}" srcOrd="0" destOrd="0" presId="urn:microsoft.com/office/officeart/2005/8/layout/hierarchy1"/>
    <dgm:cxn modelId="{B9666B6C-71EA-4702-85D6-209B6CB0D858}" srcId="{3534EA64-A21A-46CE-B0F4-8C935D040C80}" destId="{B37FBF17-EC7D-4D41-8C55-650D1A30B03C}" srcOrd="0" destOrd="0" parTransId="{7A8751E6-7167-4248-B718-27B7C5F1362A}" sibTransId="{6DEA39FB-9349-486D-A065-A03FA6FE1FAE}"/>
    <dgm:cxn modelId="{44B61391-E154-4710-8814-E6747EB28937}" type="presOf" srcId="{7B27291B-0EFF-4563-B61A-C9E20761871F}" destId="{7004AAE8-0D48-4FDE-9EB6-918ABEA26DD9}" srcOrd="0" destOrd="0" presId="urn:microsoft.com/office/officeart/2005/8/layout/hierarchy1"/>
    <dgm:cxn modelId="{0B8A3FCB-0B64-4E81-8BAA-827DF9D1E297}" type="presOf" srcId="{46EC3D52-F0BF-48E6-AE76-11D858D2F4C3}" destId="{DE5548BE-2CB6-4510-AC62-4C56D303034A}" srcOrd="0" destOrd="0" presId="urn:microsoft.com/office/officeart/2005/8/layout/hierarchy1"/>
    <dgm:cxn modelId="{DD51CF72-6CFB-42EC-8DE1-1CCFC4EE5DC5}" type="presOf" srcId="{E94B3801-09EB-4640-80ED-94E8F92029C7}" destId="{5EBD554E-ED20-4BFC-86A8-EFDC4363B8FE}" srcOrd="0" destOrd="0" presId="urn:microsoft.com/office/officeart/2005/8/layout/hierarchy1"/>
    <dgm:cxn modelId="{BF521B97-F5F1-4219-9B10-1B39D9939B3E}" type="presOf" srcId="{ADE057AF-293D-4870-ACCA-99A3E77EB419}" destId="{3AF7BBF3-9A91-4A96-81D3-7554AD0626E0}" srcOrd="0" destOrd="0" presId="urn:microsoft.com/office/officeart/2005/8/layout/hierarchy1"/>
    <dgm:cxn modelId="{5FE8F4C7-1DB1-4E5B-A527-D5332BA66DE8}" type="presOf" srcId="{F8573956-52CE-45B8-AB9D-C9C45632FBBE}" destId="{C8CA11DD-F418-4A35-8D41-ACBBC3504A65}" srcOrd="0" destOrd="0" presId="urn:microsoft.com/office/officeart/2005/8/layout/hierarchy1"/>
    <dgm:cxn modelId="{8C87BAA1-D6FF-4505-B127-BABD8A683A4B}" type="presOf" srcId="{754774DF-D6DF-48DF-8E1C-C97F75600F1E}" destId="{3C3F8595-60B1-40E2-B0CA-EE52EBAFF33E}" srcOrd="0" destOrd="0" presId="urn:microsoft.com/office/officeart/2005/8/layout/hierarchy1"/>
    <dgm:cxn modelId="{3185E991-1C02-41CA-8524-B9B06C2D0639}" type="presParOf" srcId="{7004AAE8-0D48-4FDE-9EB6-918ABEA26DD9}" destId="{60F7297D-2487-4315-885E-6FC0F456CDA6}" srcOrd="0" destOrd="0" presId="urn:microsoft.com/office/officeart/2005/8/layout/hierarchy1"/>
    <dgm:cxn modelId="{A15AFBF5-CC9A-4426-80A8-3FA28005C90C}" type="presParOf" srcId="{60F7297D-2487-4315-885E-6FC0F456CDA6}" destId="{132735FA-D483-4280-A7CF-90B487458A85}" srcOrd="0" destOrd="0" presId="urn:microsoft.com/office/officeart/2005/8/layout/hierarchy1"/>
    <dgm:cxn modelId="{C1982B16-4770-44BF-A46C-CCDA965E939B}" type="presParOf" srcId="{132735FA-D483-4280-A7CF-90B487458A85}" destId="{91BAB732-8370-4535-8039-CA53D0BA6933}" srcOrd="0" destOrd="0" presId="urn:microsoft.com/office/officeart/2005/8/layout/hierarchy1"/>
    <dgm:cxn modelId="{0B095A4A-7CC7-4727-9A39-DD7512647585}" type="presParOf" srcId="{132735FA-D483-4280-A7CF-90B487458A85}" destId="{7BB6C381-8CC9-4662-8301-1CB4C7FF0F80}" srcOrd="1" destOrd="0" presId="urn:microsoft.com/office/officeart/2005/8/layout/hierarchy1"/>
    <dgm:cxn modelId="{7F73B8BF-F2CA-43AD-A805-1269A88EDE8D}" type="presParOf" srcId="{60F7297D-2487-4315-885E-6FC0F456CDA6}" destId="{F89A8309-738F-444C-982F-61B46BDFF510}" srcOrd="1" destOrd="0" presId="urn:microsoft.com/office/officeart/2005/8/layout/hierarchy1"/>
    <dgm:cxn modelId="{8C6F963A-D327-4378-9C6B-6B46C7FB5C90}" type="presParOf" srcId="{F89A8309-738F-444C-982F-61B46BDFF510}" destId="{D2E5FD15-9F78-4B42-B7FD-0BD846E4B996}" srcOrd="0" destOrd="0" presId="urn:microsoft.com/office/officeart/2005/8/layout/hierarchy1"/>
    <dgm:cxn modelId="{DB3CBD78-D660-48DE-988D-86B7BA5FF428}" type="presParOf" srcId="{F89A8309-738F-444C-982F-61B46BDFF510}" destId="{BF79E774-D6ED-4C9B-84B6-7116A167AAE0}" srcOrd="1" destOrd="0" presId="urn:microsoft.com/office/officeart/2005/8/layout/hierarchy1"/>
    <dgm:cxn modelId="{1885FF67-4C1B-4C15-B110-360A16D6CD75}" type="presParOf" srcId="{BF79E774-D6ED-4C9B-84B6-7116A167AAE0}" destId="{90D7F4EA-CA55-4EE5-B484-3C182DB13C2E}" srcOrd="0" destOrd="0" presId="urn:microsoft.com/office/officeart/2005/8/layout/hierarchy1"/>
    <dgm:cxn modelId="{664854F5-FAA0-4626-B38B-981764836287}" type="presParOf" srcId="{90D7F4EA-CA55-4EE5-B484-3C182DB13C2E}" destId="{45785D28-A704-476D-B456-B8AFDD686CAC}" srcOrd="0" destOrd="0" presId="urn:microsoft.com/office/officeart/2005/8/layout/hierarchy1"/>
    <dgm:cxn modelId="{836682F3-32D0-4CBF-BEBB-E41FED2B5496}" type="presParOf" srcId="{90D7F4EA-CA55-4EE5-B484-3C182DB13C2E}" destId="{BA5E713A-6B82-4CAD-A473-A99D1FBE53A4}" srcOrd="1" destOrd="0" presId="urn:microsoft.com/office/officeart/2005/8/layout/hierarchy1"/>
    <dgm:cxn modelId="{435FBFD2-DCDA-4D9D-8008-BC3992424D8C}" type="presParOf" srcId="{BF79E774-D6ED-4C9B-84B6-7116A167AAE0}" destId="{909F2DB4-6057-4816-A309-67DD622B0016}" srcOrd="1" destOrd="0" presId="urn:microsoft.com/office/officeart/2005/8/layout/hierarchy1"/>
    <dgm:cxn modelId="{D7BE09C8-7146-4E8D-833D-9DB0EE622565}" type="presParOf" srcId="{909F2DB4-6057-4816-A309-67DD622B0016}" destId="{F1EA1514-DB4A-4253-AFCC-09845B0E76E2}" srcOrd="0" destOrd="0" presId="urn:microsoft.com/office/officeart/2005/8/layout/hierarchy1"/>
    <dgm:cxn modelId="{C2288C72-6872-47DE-A51E-52F2E42147EF}" type="presParOf" srcId="{909F2DB4-6057-4816-A309-67DD622B0016}" destId="{DF68A257-1A99-4482-85C9-A2495EEE5D04}" srcOrd="1" destOrd="0" presId="urn:microsoft.com/office/officeart/2005/8/layout/hierarchy1"/>
    <dgm:cxn modelId="{8CD7978A-040D-4100-BDF1-D546F92BBE17}" type="presParOf" srcId="{DF68A257-1A99-4482-85C9-A2495EEE5D04}" destId="{08578EAE-78DE-4F77-B1B8-F29DB38DE29D}" srcOrd="0" destOrd="0" presId="urn:microsoft.com/office/officeart/2005/8/layout/hierarchy1"/>
    <dgm:cxn modelId="{8AD70922-8F00-4227-81FF-8B1FF1963BAC}" type="presParOf" srcId="{08578EAE-78DE-4F77-B1B8-F29DB38DE29D}" destId="{72794B91-7A8D-4A08-85BA-6406C70EBFC9}" srcOrd="0" destOrd="0" presId="urn:microsoft.com/office/officeart/2005/8/layout/hierarchy1"/>
    <dgm:cxn modelId="{AE6000AC-DE91-49A3-93FB-89B0B1822FFC}" type="presParOf" srcId="{08578EAE-78DE-4F77-B1B8-F29DB38DE29D}" destId="{FAF1709A-BAEB-4445-8EF2-B11010B6E7E9}" srcOrd="1" destOrd="0" presId="urn:microsoft.com/office/officeart/2005/8/layout/hierarchy1"/>
    <dgm:cxn modelId="{4A5B95BD-A4DB-4CAE-8117-716F5C8EA01B}" type="presParOf" srcId="{DF68A257-1A99-4482-85C9-A2495EEE5D04}" destId="{E5AC60BA-7CB9-49D9-ABEF-1A9AB5A9F954}" srcOrd="1" destOrd="0" presId="urn:microsoft.com/office/officeart/2005/8/layout/hierarchy1"/>
    <dgm:cxn modelId="{82AC5408-B166-4ED4-879E-6EC780D2C964}" type="presParOf" srcId="{909F2DB4-6057-4816-A309-67DD622B0016}" destId="{3C3F8595-60B1-40E2-B0CA-EE52EBAFF33E}" srcOrd="2" destOrd="0" presId="urn:microsoft.com/office/officeart/2005/8/layout/hierarchy1"/>
    <dgm:cxn modelId="{864F866A-32A5-49E1-A990-8138041BF5D0}" type="presParOf" srcId="{909F2DB4-6057-4816-A309-67DD622B0016}" destId="{261136B1-B971-4273-BCCA-CD71F78299D4}" srcOrd="3" destOrd="0" presId="urn:microsoft.com/office/officeart/2005/8/layout/hierarchy1"/>
    <dgm:cxn modelId="{8FAC6161-9A39-4B19-82F7-13906C2A575D}" type="presParOf" srcId="{261136B1-B971-4273-BCCA-CD71F78299D4}" destId="{20A6A19C-AEEE-40E8-A49D-54B3C5A40ADD}" srcOrd="0" destOrd="0" presId="urn:microsoft.com/office/officeart/2005/8/layout/hierarchy1"/>
    <dgm:cxn modelId="{CC144FEA-EA70-4E19-B1CA-D68015A78D6B}" type="presParOf" srcId="{20A6A19C-AEEE-40E8-A49D-54B3C5A40ADD}" destId="{52221D6A-AA32-41A5-9F58-CEC04BD49A9A}" srcOrd="0" destOrd="0" presId="urn:microsoft.com/office/officeart/2005/8/layout/hierarchy1"/>
    <dgm:cxn modelId="{37C1614E-CEAA-4C58-9067-4D6D3D41D00B}" type="presParOf" srcId="{20A6A19C-AEEE-40E8-A49D-54B3C5A40ADD}" destId="{DE5548BE-2CB6-4510-AC62-4C56D303034A}" srcOrd="1" destOrd="0" presId="urn:microsoft.com/office/officeart/2005/8/layout/hierarchy1"/>
    <dgm:cxn modelId="{8FF72A59-E665-4E85-B6B7-9DDC129C1459}" type="presParOf" srcId="{261136B1-B971-4273-BCCA-CD71F78299D4}" destId="{70A01D62-6366-4C26-A1BA-DFD083BAE56A}" srcOrd="1" destOrd="0" presId="urn:microsoft.com/office/officeart/2005/8/layout/hierarchy1"/>
    <dgm:cxn modelId="{16858205-6344-474D-B895-730F3926D8EA}" type="presParOf" srcId="{F89A8309-738F-444C-982F-61B46BDFF510}" destId="{3E7F28A9-E87B-45A4-9208-A2631D46702B}" srcOrd="2" destOrd="0" presId="urn:microsoft.com/office/officeart/2005/8/layout/hierarchy1"/>
    <dgm:cxn modelId="{C06AB15D-3ABE-4209-8DFA-C4494864DDE1}" type="presParOf" srcId="{F89A8309-738F-444C-982F-61B46BDFF510}" destId="{56A4C8C6-3B88-49AC-927D-CDBF3E14ED85}" srcOrd="3" destOrd="0" presId="urn:microsoft.com/office/officeart/2005/8/layout/hierarchy1"/>
    <dgm:cxn modelId="{4B2B5DF8-3D25-4387-AA2F-C112E3041B9C}" type="presParOf" srcId="{56A4C8C6-3B88-49AC-927D-CDBF3E14ED85}" destId="{430534FF-7EB5-4B16-9BF2-BE5BF2CFE421}" srcOrd="0" destOrd="0" presId="urn:microsoft.com/office/officeart/2005/8/layout/hierarchy1"/>
    <dgm:cxn modelId="{24C0DE54-DAFE-4327-989A-41BEFE3F92EB}" type="presParOf" srcId="{430534FF-7EB5-4B16-9BF2-BE5BF2CFE421}" destId="{AC5FC14D-6BC9-4C4C-961B-A06DD084B208}" srcOrd="0" destOrd="0" presId="urn:microsoft.com/office/officeart/2005/8/layout/hierarchy1"/>
    <dgm:cxn modelId="{1BF587AA-C728-46D4-83E9-08954D63E497}" type="presParOf" srcId="{430534FF-7EB5-4B16-9BF2-BE5BF2CFE421}" destId="{C2E77CF2-EBC0-459C-9193-FE30DD8561D4}" srcOrd="1" destOrd="0" presId="urn:microsoft.com/office/officeart/2005/8/layout/hierarchy1"/>
    <dgm:cxn modelId="{EA061F19-6F01-4358-90F1-2C505A64CEB4}" type="presParOf" srcId="{56A4C8C6-3B88-49AC-927D-CDBF3E14ED85}" destId="{7CE31118-D423-4FE0-88D7-751DCD1A48B9}" srcOrd="1" destOrd="0" presId="urn:microsoft.com/office/officeart/2005/8/layout/hierarchy1"/>
    <dgm:cxn modelId="{998C36B5-69A0-496E-8714-1BD647E74FE9}" type="presParOf" srcId="{7CE31118-D423-4FE0-88D7-751DCD1A48B9}" destId="{5EBD554E-ED20-4BFC-86A8-EFDC4363B8FE}" srcOrd="0" destOrd="0" presId="urn:microsoft.com/office/officeart/2005/8/layout/hierarchy1"/>
    <dgm:cxn modelId="{480C39BB-B7DB-4056-B8AF-25C204CC2B45}" type="presParOf" srcId="{7CE31118-D423-4FE0-88D7-751DCD1A48B9}" destId="{D7A60B4E-49A0-44B2-BEF5-81E7823A3DA8}" srcOrd="1" destOrd="0" presId="urn:microsoft.com/office/officeart/2005/8/layout/hierarchy1"/>
    <dgm:cxn modelId="{EB30A797-995E-4A93-8DB5-29B743E220DB}" type="presParOf" srcId="{D7A60B4E-49A0-44B2-BEF5-81E7823A3DA8}" destId="{DDC8F305-2473-446F-81EE-FB9521458AE0}" srcOrd="0" destOrd="0" presId="urn:microsoft.com/office/officeart/2005/8/layout/hierarchy1"/>
    <dgm:cxn modelId="{2EEEFB88-03D2-419E-B096-B92CC3273B8B}" type="presParOf" srcId="{DDC8F305-2473-446F-81EE-FB9521458AE0}" destId="{03BACBD9-FA64-4AAA-B5AB-8F4AC51AFD4E}" srcOrd="0" destOrd="0" presId="urn:microsoft.com/office/officeart/2005/8/layout/hierarchy1"/>
    <dgm:cxn modelId="{00029D98-06B6-44A3-9CD3-0F9B926C4AE7}" type="presParOf" srcId="{DDC8F305-2473-446F-81EE-FB9521458AE0}" destId="{D2BA5D8D-42FF-4581-B316-6F12A874C241}" srcOrd="1" destOrd="0" presId="urn:microsoft.com/office/officeart/2005/8/layout/hierarchy1"/>
    <dgm:cxn modelId="{D778B6D0-C396-494B-A4B3-BC7D3DF871EA}" type="presParOf" srcId="{D7A60B4E-49A0-44B2-BEF5-81E7823A3DA8}" destId="{85D6CC18-6EF4-490E-A608-DD2CD9FE327C}" srcOrd="1" destOrd="0" presId="urn:microsoft.com/office/officeart/2005/8/layout/hierarchy1"/>
    <dgm:cxn modelId="{E300DB11-9624-4892-90A4-6101A43189EF}" type="presParOf" srcId="{7CE31118-D423-4FE0-88D7-751DCD1A48B9}" destId="{C8CA11DD-F418-4A35-8D41-ACBBC3504A65}" srcOrd="2" destOrd="0" presId="urn:microsoft.com/office/officeart/2005/8/layout/hierarchy1"/>
    <dgm:cxn modelId="{5E3C8AAD-E243-4BE0-A746-99DE6537B38A}" type="presParOf" srcId="{7CE31118-D423-4FE0-88D7-751DCD1A48B9}" destId="{E289030C-9520-41CB-93B9-1E6CE20E8C7C}" srcOrd="3" destOrd="0" presId="urn:microsoft.com/office/officeart/2005/8/layout/hierarchy1"/>
    <dgm:cxn modelId="{A082E4D4-AE1B-4A6C-90FE-F5DD1FD366E1}" type="presParOf" srcId="{E289030C-9520-41CB-93B9-1E6CE20E8C7C}" destId="{203D1E4F-1ED6-40AB-A272-54939F485113}" srcOrd="0" destOrd="0" presId="urn:microsoft.com/office/officeart/2005/8/layout/hierarchy1"/>
    <dgm:cxn modelId="{C3ED3E0D-F97B-4144-8D37-91D5996688E6}" type="presParOf" srcId="{203D1E4F-1ED6-40AB-A272-54939F485113}" destId="{FED7D747-5D74-4B4B-BA45-D72D3986872F}" srcOrd="0" destOrd="0" presId="urn:microsoft.com/office/officeart/2005/8/layout/hierarchy1"/>
    <dgm:cxn modelId="{F4FC9C2A-E496-4D22-B391-36A4220274CB}" type="presParOf" srcId="{203D1E4F-1ED6-40AB-A272-54939F485113}" destId="{3AF7BBF3-9A91-4A96-81D3-7554AD0626E0}" srcOrd="1" destOrd="0" presId="urn:microsoft.com/office/officeart/2005/8/layout/hierarchy1"/>
    <dgm:cxn modelId="{F5AFEC6D-14D1-4FF5-9296-9CF3581D7D4F}" type="presParOf" srcId="{E289030C-9520-41CB-93B9-1E6CE20E8C7C}" destId="{24D6E5A8-BC27-43DE-917C-25CFB0ED14C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38B1BA-66C6-43CE-996D-92A42FE545D9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D994EC9A-D519-44C5-BB7E-F4538FA3D276}">
      <dgm:prSet phldrT="[Tekst]" custT="1"/>
      <dgm:spPr/>
      <dgm:t>
        <a:bodyPr/>
        <a:lstStyle/>
        <a:p>
          <a:r>
            <a:rPr lang="en-US" sz="1900" noProof="0" dirty="0" smtClean="0">
              <a:latin typeface="Times New Roman" pitchFamily="18" charset="0"/>
              <a:cs typeface="Times New Roman" pitchFamily="18" charset="0"/>
            </a:rPr>
            <a:t>GMINA</a:t>
          </a:r>
          <a:r>
            <a:rPr lang="pl-PL" sz="1900" noProof="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pl-PL" sz="1900" noProof="0" dirty="0" err="1" smtClean="0">
              <a:latin typeface="Times New Roman" pitchFamily="18" charset="0"/>
              <a:cs typeface="Times New Roman" pitchFamily="18" charset="0"/>
            </a:rPr>
            <a:t>Cz</a:t>
          </a:r>
          <a:r>
            <a:rPr lang="pl-PL" sz="1900" noProof="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pl-PL" sz="1900" noProof="0" dirty="0" err="1" smtClean="0">
              <a:latin typeface="Times New Roman" pitchFamily="18" charset="0"/>
              <a:cs typeface="Times New Roman" pitchFamily="18" charset="0"/>
            </a:rPr>
            <a:t>Obec</a:t>
          </a:r>
          <a:endParaRPr lang="pl-PL" sz="1900" noProof="0" dirty="0" smtClean="0">
            <a:latin typeface="Times New Roman" pitchFamily="18" charset="0"/>
            <a:cs typeface="Times New Roman" pitchFamily="18" charset="0"/>
          </a:endParaRPr>
        </a:p>
      </dgm:t>
    </dgm:pt>
    <dgm:pt modelId="{14257553-58CA-4012-B478-9195D1AD0B02}" type="parTrans" cxnId="{516E1047-5771-4C21-9AAF-5B2109DDA6D3}">
      <dgm:prSet/>
      <dgm:spPr/>
      <dgm:t>
        <a:bodyPr/>
        <a:lstStyle/>
        <a:p>
          <a:endParaRPr lang="pl-PL"/>
        </a:p>
      </dgm:t>
    </dgm:pt>
    <dgm:pt modelId="{14861F9A-1B60-48D3-94C5-E922867A2055}" type="sibTrans" cxnId="{516E1047-5771-4C21-9AAF-5B2109DDA6D3}">
      <dgm:prSet/>
      <dgm:spPr/>
      <dgm:t>
        <a:bodyPr/>
        <a:lstStyle/>
        <a:p>
          <a:endParaRPr lang="pl-PL"/>
        </a:p>
      </dgm:t>
    </dgm:pt>
    <dgm:pt modelId="{14587E1E-8F8E-4DD0-87B2-EBCD17BD0069}">
      <dgm:prSet phldrT="[Tekst]"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Prevention</a:t>
          </a:r>
          <a:endParaRPr lang="pl-PL" dirty="0"/>
        </a:p>
      </dgm:t>
    </dgm:pt>
    <dgm:pt modelId="{6C0D67DF-6EC7-499D-BACE-22DED4A1D33A}" type="parTrans" cxnId="{46E261C4-3D61-4621-A76F-F5E1FAEAB921}">
      <dgm:prSet/>
      <dgm:spPr/>
      <dgm:t>
        <a:bodyPr/>
        <a:lstStyle/>
        <a:p>
          <a:endParaRPr lang="pl-PL"/>
        </a:p>
      </dgm:t>
    </dgm:pt>
    <dgm:pt modelId="{875578B5-E926-4B79-BC11-08FFDA78B573}" type="sibTrans" cxnId="{46E261C4-3D61-4621-A76F-F5E1FAEAB921}">
      <dgm:prSet/>
      <dgm:spPr/>
      <dgm:t>
        <a:bodyPr/>
        <a:lstStyle/>
        <a:p>
          <a:endParaRPr lang="pl-PL"/>
        </a:p>
      </dgm:t>
    </dgm:pt>
    <dgm:pt modelId="{0C7B93C6-3A79-41B1-B3E1-C83C6776E04F}">
      <dgm:prSet phldrT="[Tekst]"/>
      <dgm:spPr/>
      <dgm:t>
        <a:bodyPr/>
        <a:lstStyle/>
        <a:p>
          <a:r>
            <a:rPr lang="en-US" noProof="0" dirty="0" smtClean="0">
              <a:latin typeface="Times New Roman" pitchFamily="18" charset="0"/>
              <a:cs typeface="Times New Roman" pitchFamily="18" charset="0"/>
            </a:rPr>
            <a:t>POVIAT</a:t>
          </a:r>
          <a:r>
            <a:rPr lang="pl-PL" noProof="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pl-PL" noProof="0" dirty="0" err="1" smtClean="0">
              <a:latin typeface="Times New Roman" pitchFamily="18" charset="0"/>
              <a:cs typeface="Times New Roman" pitchFamily="18" charset="0"/>
            </a:rPr>
            <a:t>Cz</a:t>
          </a:r>
          <a:r>
            <a:rPr lang="pl-PL" noProof="0" dirty="0" smtClean="0">
              <a:latin typeface="Times New Roman" pitchFamily="18" charset="0"/>
              <a:cs typeface="Times New Roman" pitchFamily="18" charset="0"/>
            </a:rPr>
            <a:t>: Okres</a:t>
          </a:r>
          <a:endParaRPr lang="pl-PL" dirty="0"/>
        </a:p>
      </dgm:t>
    </dgm:pt>
    <dgm:pt modelId="{057CF7D6-9A89-42E5-B452-4D29C3C59E9C}" type="parTrans" cxnId="{7294392E-B924-45FA-B4D2-83B3030B251F}">
      <dgm:prSet/>
      <dgm:spPr/>
      <dgm:t>
        <a:bodyPr/>
        <a:lstStyle/>
        <a:p>
          <a:endParaRPr lang="pl-PL"/>
        </a:p>
      </dgm:t>
    </dgm:pt>
    <dgm:pt modelId="{6F985B23-A7D7-446A-940C-33734D34D081}" type="sibTrans" cxnId="{7294392E-B924-45FA-B4D2-83B3030B251F}">
      <dgm:prSet/>
      <dgm:spPr/>
      <dgm:t>
        <a:bodyPr/>
        <a:lstStyle/>
        <a:p>
          <a:endParaRPr lang="pl-PL"/>
        </a:p>
      </dgm:t>
    </dgm:pt>
    <dgm:pt modelId="{B76030B2-6282-4298-8C07-51D7097A817C}">
      <dgm:prSet phldrT="[Tekst]"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Foster families and foster homes</a:t>
          </a:r>
          <a:endParaRPr lang="pl-PL" dirty="0"/>
        </a:p>
      </dgm:t>
    </dgm:pt>
    <dgm:pt modelId="{1CE2F208-D4D8-40E4-96F5-5A6B777CA8C8}" type="parTrans" cxnId="{8E6472B1-CB81-406D-A8A4-AEF37EF48167}">
      <dgm:prSet/>
      <dgm:spPr/>
      <dgm:t>
        <a:bodyPr/>
        <a:lstStyle/>
        <a:p>
          <a:endParaRPr lang="pl-PL"/>
        </a:p>
      </dgm:t>
    </dgm:pt>
    <dgm:pt modelId="{828D78FE-9E9B-414B-A05A-E07593CC43D3}" type="sibTrans" cxnId="{8E6472B1-CB81-406D-A8A4-AEF37EF48167}">
      <dgm:prSet/>
      <dgm:spPr/>
      <dgm:t>
        <a:bodyPr/>
        <a:lstStyle/>
        <a:p>
          <a:endParaRPr lang="pl-PL"/>
        </a:p>
      </dgm:t>
    </dgm:pt>
    <dgm:pt modelId="{442ED8B7-5628-4CBA-B8E7-E4D96EE5251C}">
      <dgm:prSet phldrT="[Tekst]"/>
      <dgm:spPr/>
      <dgm:t>
        <a:bodyPr/>
        <a:lstStyle/>
        <a:p>
          <a:r>
            <a:rPr lang="en-US" noProof="0" dirty="0" smtClean="0">
              <a:latin typeface="Times New Roman" pitchFamily="18" charset="0"/>
              <a:cs typeface="Times New Roman" pitchFamily="18" charset="0"/>
            </a:rPr>
            <a:t>SELF-GOVERNMENT OF THE VOIVODESHIP</a:t>
          </a:r>
          <a:endParaRPr lang="pl-PL" dirty="0"/>
        </a:p>
      </dgm:t>
    </dgm:pt>
    <dgm:pt modelId="{9CB8B3EC-5512-47A7-A4AA-873B9AB510D8}" type="parTrans" cxnId="{B4F7643B-F68E-4D6A-82E6-35AC29AACAF8}">
      <dgm:prSet/>
      <dgm:spPr/>
      <dgm:t>
        <a:bodyPr/>
        <a:lstStyle/>
        <a:p>
          <a:endParaRPr lang="pl-PL"/>
        </a:p>
      </dgm:t>
    </dgm:pt>
    <dgm:pt modelId="{10F6624B-7061-4B43-8523-90B58370BE62}" type="sibTrans" cxnId="{B4F7643B-F68E-4D6A-82E6-35AC29AACAF8}">
      <dgm:prSet/>
      <dgm:spPr/>
      <dgm:t>
        <a:bodyPr/>
        <a:lstStyle/>
        <a:p>
          <a:endParaRPr lang="pl-PL"/>
        </a:p>
      </dgm:t>
    </dgm:pt>
    <dgm:pt modelId="{B71C33DA-0122-4F8F-B09F-982AE9D088D3}">
      <dgm:prSet phldrT="[Tekst]"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Adoption centres</a:t>
          </a:r>
          <a:endParaRPr lang="pl-PL" dirty="0"/>
        </a:p>
      </dgm:t>
    </dgm:pt>
    <dgm:pt modelId="{282FDF36-00B9-4173-9066-3946C917076A}" type="parTrans" cxnId="{D8F82216-008A-4639-8472-5920F9D8271D}">
      <dgm:prSet/>
      <dgm:spPr/>
      <dgm:t>
        <a:bodyPr/>
        <a:lstStyle/>
        <a:p>
          <a:endParaRPr lang="pl-PL"/>
        </a:p>
      </dgm:t>
    </dgm:pt>
    <dgm:pt modelId="{C15E8D54-55F1-4EF0-8DE5-82DF91C0C873}" type="sibTrans" cxnId="{D8F82216-008A-4639-8472-5920F9D8271D}">
      <dgm:prSet/>
      <dgm:spPr/>
      <dgm:t>
        <a:bodyPr/>
        <a:lstStyle/>
        <a:p>
          <a:endParaRPr lang="pl-PL"/>
        </a:p>
      </dgm:t>
    </dgm:pt>
    <dgm:pt modelId="{E182B6B2-55FA-4220-8F5B-1A69E11487E3}">
      <dgm:prSet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Work with a family</a:t>
          </a:r>
          <a:endParaRPr lang="en-US" noProof="0" dirty="0">
            <a:latin typeface="Times New Roman" pitchFamily="18" charset="0"/>
            <a:cs typeface="Times New Roman" pitchFamily="18" charset="0"/>
          </a:endParaRPr>
        </a:p>
      </dgm:t>
    </dgm:pt>
    <dgm:pt modelId="{949CBBBB-D8B6-4F71-A511-C80360CAAFBD}" type="parTrans" cxnId="{53CC9D3A-DDD8-4FA3-A1B9-87AFCCB02C91}">
      <dgm:prSet/>
      <dgm:spPr/>
      <dgm:t>
        <a:bodyPr/>
        <a:lstStyle/>
        <a:p>
          <a:endParaRPr lang="pl-PL"/>
        </a:p>
      </dgm:t>
    </dgm:pt>
    <dgm:pt modelId="{C35AAFF5-DAFC-42D3-8977-7945DB8DCAB0}" type="sibTrans" cxnId="{53CC9D3A-DDD8-4FA3-A1B9-87AFCCB02C91}">
      <dgm:prSet/>
      <dgm:spPr/>
      <dgm:t>
        <a:bodyPr/>
        <a:lstStyle/>
        <a:p>
          <a:endParaRPr lang="pl-PL"/>
        </a:p>
      </dgm:t>
    </dgm:pt>
    <dgm:pt modelId="{6775ADA3-ABCF-4A66-B61D-EDFD7F234E00}">
      <dgm:prSet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Care and education centres</a:t>
          </a:r>
          <a:endParaRPr lang="en-US" noProof="0" dirty="0">
            <a:latin typeface="Times New Roman" pitchFamily="18" charset="0"/>
            <a:cs typeface="Times New Roman" pitchFamily="18" charset="0"/>
          </a:endParaRPr>
        </a:p>
      </dgm:t>
    </dgm:pt>
    <dgm:pt modelId="{C4CDCDBF-0A21-4D4A-A7B8-6A3D9F0F4E89}" type="parTrans" cxnId="{112CAA44-3A7A-476D-889B-D1471A6913BE}">
      <dgm:prSet/>
      <dgm:spPr/>
      <dgm:t>
        <a:bodyPr/>
        <a:lstStyle/>
        <a:p>
          <a:endParaRPr lang="pl-PL"/>
        </a:p>
      </dgm:t>
    </dgm:pt>
    <dgm:pt modelId="{F969C773-DACB-4F4A-A0DB-690A4275D7A1}" type="sibTrans" cxnId="{112CAA44-3A7A-476D-889B-D1471A6913BE}">
      <dgm:prSet/>
      <dgm:spPr/>
      <dgm:t>
        <a:bodyPr/>
        <a:lstStyle/>
        <a:p>
          <a:endParaRPr lang="pl-PL"/>
        </a:p>
      </dgm:t>
    </dgm:pt>
    <dgm:pt modelId="{3C218EB9-A193-4C85-A756-7EC65D823B73}">
      <dgm:prSet/>
      <dgm:spPr/>
      <dgm:t>
        <a:bodyPr/>
        <a:lstStyle/>
        <a:p>
          <a:r>
            <a:rPr lang="en-US" noProof="0" dirty="0" smtClean="0">
              <a:latin typeface="Times New Roman" pitchFamily="18" charset="0"/>
              <a:cs typeface="Times New Roman" pitchFamily="18" charset="0"/>
            </a:rPr>
            <a:t>Gaining independence</a:t>
          </a:r>
          <a:endParaRPr lang="en-US" noProof="0" dirty="0">
            <a:latin typeface="Times New Roman" pitchFamily="18" charset="0"/>
            <a:cs typeface="Times New Roman" pitchFamily="18" charset="0"/>
          </a:endParaRPr>
        </a:p>
      </dgm:t>
    </dgm:pt>
    <dgm:pt modelId="{D9F9F5EA-3808-4C99-B17F-DE3B73803D55}" type="parTrans" cxnId="{A1E05EFD-C6A1-4395-8670-398E231D452B}">
      <dgm:prSet/>
      <dgm:spPr/>
      <dgm:t>
        <a:bodyPr/>
        <a:lstStyle/>
        <a:p>
          <a:endParaRPr lang="pl-PL"/>
        </a:p>
      </dgm:t>
    </dgm:pt>
    <dgm:pt modelId="{FB0B2956-7A3F-43B7-8416-2174607BF251}" type="sibTrans" cxnId="{A1E05EFD-C6A1-4395-8670-398E231D452B}">
      <dgm:prSet/>
      <dgm:spPr/>
      <dgm:t>
        <a:bodyPr/>
        <a:lstStyle/>
        <a:p>
          <a:endParaRPr lang="pl-PL"/>
        </a:p>
      </dgm:t>
    </dgm:pt>
    <dgm:pt modelId="{7EDC55EE-EE72-4DBD-BEF9-E3970C386839}">
      <dgm:prSet/>
      <dgm:spPr/>
      <dgm:t>
        <a:bodyPr/>
        <a:lstStyle/>
        <a:p>
          <a:r>
            <a:rPr lang="en-US" noProof="0" smtClean="0">
              <a:latin typeface="Times New Roman" pitchFamily="18" charset="0"/>
              <a:cs typeface="Times New Roman" pitchFamily="18" charset="0"/>
            </a:rPr>
            <a:t>Regional care and therapy centres</a:t>
          </a:r>
          <a:endParaRPr lang="en-US" noProof="0" dirty="0">
            <a:latin typeface="Times New Roman" pitchFamily="18" charset="0"/>
            <a:cs typeface="Times New Roman" pitchFamily="18" charset="0"/>
          </a:endParaRPr>
        </a:p>
      </dgm:t>
    </dgm:pt>
    <dgm:pt modelId="{031895C0-EE31-4BDB-B1FD-74BBD85B9BDE}" type="parTrans" cxnId="{68CA5D10-BCF3-45FC-BC20-B1076CA646ED}">
      <dgm:prSet/>
      <dgm:spPr/>
      <dgm:t>
        <a:bodyPr/>
        <a:lstStyle/>
        <a:p>
          <a:endParaRPr lang="pl-PL"/>
        </a:p>
      </dgm:t>
    </dgm:pt>
    <dgm:pt modelId="{83AE6ABC-7AC4-45B7-BED1-A0722476AC81}" type="sibTrans" cxnId="{68CA5D10-BCF3-45FC-BC20-B1076CA646ED}">
      <dgm:prSet/>
      <dgm:spPr/>
      <dgm:t>
        <a:bodyPr/>
        <a:lstStyle/>
        <a:p>
          <a:endParaRPr lang="pl-PL"/>
        </a:p>
      </dgm:t>
    </dgm:pt>
    <dgm:pt modelId="{930E7AFD-ED5A-47A3-A2A3-6856DCBDA17F}">
      <dgm:prSet/>
      <dgm:spPr/>
      <dgm:t>
        <a:bodyPr/>
        <a:lstStyle/>
        <a:p>
          <a:r>
            <a:rPr lang="en-US" noProof="0" dirty="0" smtClean="0">
              <a:latin typeface="Times New Roman" pitchFamily="18" charset="0"/>
              <a:cs typeface="Times New Roman" pitchFamily="18" charset="0"/>
            </a:rPr>
            <a:t>Pre-adoptive intervention </a:t>
          </a:r>
          <a:r>
            <a:rPr lang="en-US" noProof="0" dirty="0" err="1" smtClean="0">
              <a:latin typeface="Times New Roman" pitchFamily="18" charset="0"/>
              <a:cs typeface="Times New Roman" pitchFamily="18" charset="0"/>
            </a:rPr>
            <a:t>centres</a:t>
          </a:r>
          <a:endParaRPr lang="en-US" noProof="0" dirty="0">
            <a:latin typeface="Times New Roman" pitchFamily="18" charset="0"/>
            <a:cs typeface="Times New Roman" pitchFamily="18" charset="0"/>
          </a:endParaRPr>
        </a:p>
      </dgm:t>
    </dgm:pt>
    <dgm:pt modelId="{ECAF9B0A-DF5D-4F15-90B4-AE7ECE826A74}" type="parTrans" cxnId="{B9506264-C6ED-472A-9194-9517D270DDBE}">
      <dgm:prSet/>
      <dgm:spPr/>
      <dgm:t>
        <a:bodyPr/>
        <a:lstStyle/>
        <a:p>
          <a:endParaRPr lang="pl-PL"/>
        </a:p>
      </dgm:t>
    </dgm:pt>
    <dgm:pt modelId="{F7AE79BE-E36A-48FD-9CE8-DE30BE206A07}" type="sibTrans" cxnId="{B9506264-C6ED-472A-9194-9517D270DDBE}">
      <dgm:prSet/>
      <dgm:spPr/>
      <dgm:t>
        <a:bodyPr/>
        <a:lstStyle/>
        <a:p>
          <a:endParaRPr lang="pl-PL"/>
        </a:p>
      </dgm:t>
    </dgm:pt>
    <dgm:pt modelId="{BC03DA0B-7E14-4313-B27F-69254EB00F59}" type="pres">
      <dgm:prSet presAssocID="{1A38B1BA-66C6-43CE-996D-92A42FE545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D84232CA-3008-4EBE-A6DD-98B0328CCD4C}" type="pres">
      <dgm:prSet presAssocID="{D994EC9A-D519-44C5-BB7E-F4538FA3D276}" presName="parentLin" presStyleCnt="0"/>
      <dgm:spPr/>
      <dgm:t>
        <a:bodyPr/>
        <a:lstStyle/>
        <a:p>
          <a:endParaRPr lang="pl-PL"/>
        </a:p>
      </dgm:t>
    </dgm:pt>
    <dgm:pt modelId="{3F76FCB8-562E-4D08-8DFE-48410D2264EE}" type="pres">
      <dgm:prSet presAssocID="{D994EC9A-D519-44C5-BB7E-F4538FA3D276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8C354F46-8E0B-41FA-B705-022E01544C03}" type="pres">
      <dgm:prSet presAssocID="{D994EC9A-D519-44C5-BB7E-F4538FA3D27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7859465-3325-4C60-ADF1-DF1F60BB069A}" type="pres">
      <dgm:prSet presAssocID="{D994EC9A-D519-44C5-BB7E-F4538FA3D276}" presName="negativeSpace" presStyleCnt="0"/>
      <dgm:spPr/>
      <dgm:t>
        <a:bodyPr/>
        <a:lstStyle/>
        <a:p>
          <a:endParaRPr lang="pl-PL"/>
        </a:p>
      </dgm:t>
    </dgm:pt>
    <dgm:pt modelId="{933ADAD0-1E89-4619-AF44-08F5193326ED}" type="pres">
      <dgm:prSet presAssocID="{D994EC9A-D519-44C5-BB7E-F4538FA3D27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431843DE-A5E8-45F4-B5F5-60B3C9E224EA}" type="pres">
      <dgm:prSet presAssocID="{14861F9A-1B60-48D3-94C5-E922867A2055}" presName="spaceBetweenRectangles" presStyleCnt="0"/>
      <dgm:spPr/>
      <dgm:t>
        <a:bodyPr/>
        <a:lstStyle/>
        <a:p>
          <a:endParaRPr lang="pl-PL"/>
        </a:p>
      </dgm:t>
    </dgm:pt>
    <dgm:pt modelId="{18F6F9A9-144B-4EDC-9383-E7D866B9ACF0}" type="pres">
      <dgm:prSet presAssocID="{0C7B93C6-3A79-41B1-B3E1-C83C6776E04F}" presName="parentLin" presStyleCnt="0"/>
      <dgm:spPr/>
      <dgm:t>
        <a:bodyPr/>
        <a:lstStyle/>
        <a:p>
          <a:endParaRPr lang="pl-PL"/>
        </a:p>
      </dgm:t>
    </dgm:pt>
    <dgm:pt modelId="{E361DC04-D608-476D-89B0-6AE6CC8C85A9}" type="pres">
      <dgm:prSet presAssocID="{0C7B93C6-3A79-41B1-B3E1-C83C6776E04F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4BABABA0-EA6A-443C-9DE6-0B03FABEBF8B}" type="pres">
      <dgm:prSet presAssocID="{0C7B93C6-3A79-41B1-B3E1-C83C6776E04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8444CD9-BAC2-4079-935E-64E686D998DC}" type="pres">
      <dgm:prSet presAssocID="{0C7B93C6-3A79-41B1-B3E1-C83C6776E04F}" presName="negativeSpace" presStyleCnt="0"/>
      <dgm:spPr/>
      <dgm:t>
        <a:bodyPr/>
        <a:lstStyle/>
        <a:p>
          <a:endParaRPr lang="pl-PL"/>
        </a:p>
      </dgm:t>
    </dgm:pt>
    <dgm:pt modelId="{EE094F5C-27EB-4658-8571-AA587876FB10}" type="pres">
      <dgm:prSet presAssocID="{0C7B93C6-3A79-41B1-B3E1-C83C6776E04F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37D89FA-72D4-4E29-B4C8-3C44CC49CC8E}" type="pres">
      <dgm:prSet presAssocID="{6F985B23-A7D7-446A-940C-33734D34D081}" presName="spaceBetweenRectangles" presStyleCnt="0"/>
      <dgm:spPr/>
      <dgm:t>
        <a:bodyPr/>
        <a:lstStyle/>
        <a:p>
          <a:endParaRPr lang="pl-PL"/>
        </a:p>
      </dgm:t>
    </dgm:pt>
    <dgm:pt modelId="{372F92DD-6A20-4F7D-A784-46B76704AE20}" type="pres">
      <dgm:prSet presAssocID="{442ED8B7-5628-4CBA-B8E7-E4D96EE5251C}" presName="parentLin" presStyleCnt="0"/>
      <dgm:spPr/>
      <dgm:t>
        <a:bodyPr/>
        <a:lstStyle/>
        <a:p>
          <a:endParaRPr lang="pl-PL"/>
        </a:p>
      </dgm:t>
    </dgm:pt>
    <dgm:pt modelId="{7A85F106-FB8B-49FC-ABB3-31F1D5700159}" type="pres">
      <dgm:prSet presAssocID="{442ED8B7-5628-4CBA-B8E7-E4D96EE5251C}" presName="parentLeftMargin" presStyleLbl="node1" presStyleIdx="1" presStyleCnt="3"/>
      <dgm:spPr/>
      <dgm:t>
        <a:bodyPr/>
        <a:lstStyle/>
        <a:p>
          <a:endParaRPr lang="pl-PL"/>
        </a:p>
      </dgm:t>
    </dgm:pt>
    <dgm:pt modelId="{3D87FF59-A69C-4E60-B41A-2F3368FAB19B}" type="pres">
      <dgm:prSet presAssocID="{442ED8B7-5628-4CBA-B8E7-E4D96EE5251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E27889A-2F02-4E49-8974-20932DA403C9}" type="pres">
      <dgm:prSet presAssocID="{442ED8B7-5628-4CBA-B8E7-E4D96EE5251C}" presName="negativeSpace" presStyleCnt="0"/>
      <dgm:spPr/>
      <dgm:t>
        <a:bodyPr/>
        <a:lstStyle/>
        <a:p>
          <a:endParaRPr lang="pl-PL"/>
        </a:p>
      </dgm:t>
    </dgm:pt>
    <dgm:pt modelId="{89E70CA1-12ED-4ABE-83A4-053B70E3C01B}" type="pres">
      <dgm:prSet presAssocID="{442ED8B7-5628-4CBA-B8E7-E4D96EE5251C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C7A1557-4188-4EC6-859D-5274145B282C}" type="presOf" srcId="{B71C33DA-0122-4F8F-B09F-982AE9D088D3}" destId="{89E70CA1-12ED-4ABE-83A4-053B70E3C01B}" srcOrd="0" destOrd="0" presId="urn:microsoft.com/office/officeart/2005/8/layout/list1"/>
    <dgm:cxn modelId="{68CA5D10-BCF3-45FC-BC20-B1076CA646ED}" srcId="{442ED8B7-5628-4CBA-B8E7-E4D96EE5251C}" destId="{7EDC55EE-EE72-4DBD-BEF9-E3970C386839}" srcOrd="1" destOrd="0" parTransId="{031895C0-EE31-4BDB-B1FD-74BBD85B9BDE}" sibTransId="{83AE6ABC-7AC4-45B7-BED1-A0722476AC81}"/>
    <dgm:cxn modelId="{C05846E3-E8C0-4684-BF43-19462D38181A}" type="presOf" srcId="{930E7AFD-ED5A-47A3-A2A3-6856DCBDA17F}" destId="{89E70CA1-12ED-4ABE-83A4-053B70E3C01B}" srcOrd="0" destOrd="2" presId="urn:microsoft.com/office/officeart/2005/8/layout/list1"/>
    <dgm:cxn modelId="{6BBEF136-AB95-4510-8CBE-AD89DB5475EC}" type="presOf" srcId="{7EDC55EE-EE72-4DBD-BEF9-E3970C386839}" destId="{89E70CA1-12ED-4ABE-83A4-053B70E3C01B}" srcOrd="0" destOrd="1" presId="urn:microsoft.com/office/officeart/2005/8/layout/list1"/>
    <dgm:cxn modelId="{8A5238DD-F502-4D66-B725-D585B9C73430}" type="presOf" srcId="{442ED8B7-5628-4CBA-B8E7-E4D96EE5251C}" destId="{7A85F106-FB8B-49FC-ABB3-31F1D5700159}" srcOrd="0" destOrd="0" presId="urn:microsoft.com/office/officeart/2005/8/layout/list1"/>
    <dgm:cxn modelId="{17FB88AF-3097-460B-98A6-1F0CC60B07C1}" type="presOf" srcId="{14587E1E-8F8E-4DD0-87B2-EBCD17BD0069}" destId="{933ADAD0-1E89-4619-AF44-08F5193326ED}" srcOrd="0" destOrd="0" presId="urn:microsoft.com/office/officeart/2005/8/layout/list1"/>
    <dgm:cxn modelId="{46E261C4-3D61-4621-A76F-F5E1FAEAB921}" srcId="{D994EC9A-D519-44C5-BB7E-F4538FA3D276}" destId="{14587E1E-8F8E-4DD0-87B2-EBCD17BD0069}" srcOrd="0" destOrd="0" parTransId="{6C0D67DF-6EC7-499D-BACE-22DED4A1D33A}" sibTransId="{875578B5-E926-4B79-BC11-08FFDA78B573}"/>
    <dgm:cxn modelId="{DEB71A66-4C72-4A4E-80F6-81A17E3FE69F}" type="presOf" srcId="{3C218EB9-A193-4C85-A756-7EC65D823B73}" destId="{EE094F5C-27EB-4658-8571-AA587876FB10}" srcOrd="0" destOrd="2" presId="urn:microsoft.com/office/officeart/2005/8/layout/list1"/>
    <dgm:cxn modelId="{B9506264-C6ED-472A-9194-9517D270DDBE}" srcId="{442ED8B7-5628-4CBA-B8E7-E4D96EE5251C}" destId="{930E7AFD-ED5A-47A3-A2A3-6856DCBDA17F}" srcOrd="2" destOrd="0" parTransId="{ECAF9B0A-DF5D-4F15-90B4-AE7ECE826A74}" sibTransId="{F7AE79BE-E36A-48FD-9CE8-DE30BE206A07}"/>
    <dgm:cxn modelId="{53CC9D3A-DDD8-4FA3-A1B9-87AFCCB02C91}" srcId="{D994EC9A-D519-44C5-BB7E-F4538FA3D276}" destId="{E182B6B2-55FA-4220-8F5B-1A69E11487E3}" srcOrd="1" destOrd="0" parTransId="{949CBBBB-D8B6-4F71-A511-C80360CAAFBD}" sibTransId="{C35AAFF5-DAFC-42D3-8977-7945DB8DCAB0}"/>
    <dgm:cxn modelId="{9903FFC9-EB70-4524-861B-3ABFB21E5544}" type="presOf" srcId="{0C7B93C6-3A79-41B1-B3E1-C83C6776E04F}" destId="{4BABABA0-EA6A-443C-9DE6-0B03FABEBF8B}" srcOrd="1" destOrd="0" presId="urn:microsoft.com/office/officeart/2005/8/layout/list1"/>
    <dgm:cxn modelId="{882F2AD1-8F9E-4978-AE03-27EFB72D0072}" type="presOf" srcId="{E182B6B2-55FA-4220-8F5B-1A69E11487E3}" destId="{933ADAD0-1E89-4619-AF44-08F5193326ED}" srcOrd="0" destOrd="1" presId="urn:microsoft.com/office/officeart/2005/8/layout/list1"/>
    <dgm:cxn modelId="{A1E05EFD-C6A1-4395-8670-398E231D452B}" srcId="{0C7B93C6-3A79-41B1-B3E1-C83C6776E04F}" destId="{3C218EB9-A193-4C85-A756-7EC65D823B73}" srcOrd="2" destOrd="0" parTransId="{D9F9F5EA-3808-4C99-B17F-DE3B73803D55}" sibTransId="{FB0B2956-7A3F-43B7-8416-2174607BF251}"/>
    <dgm:cxn modelId="{6BF2E3A8-E02F-45B7-95CE-6E4509395EB5}" type="presOf" srcId="{0C7B93C6-3A79-41B1-B3E1-C83C6776E04F}" destId="{E361DC04-D608-476D-89B0-6AE6CC8C85A9}" srcOrd="0" destOrd="0" presId="urn:microsoft.com/office/officeart/2005/8/layout/list1"/>
    <dgm:cxn modelId="{5EDFEB44-F2A8-4F49-8F2B-44557B2BCF36}" type="presOf" srcId="{D994EC9A-D519-44C5-BB7E-F4538FA3D276}" destId="{3F76FCB8-562E-4D08-8DFE-48410D2264EE}" srcOrd="0" destOrd="0" presId="urn:microsoft.com/office/officeart/2005/8/layout/list1"/>
    <dgm:cxn modelId="{516E1047-5771-4C21-9AAF-5B2109DDA6D3}" srcId="{1A38B1BA-66C6-43CE-996D-92A42FE545D9}" destId="{D994EC9A-D519-44C5-BB7E-F4538FA3D276}" srcOrd="0" destOrd="0" parTransId="{14257553-58CA-4012-B478-9195D1AD0B02}" sibTransId="{14861F9A-1B60-48D3-94C5-E922867A2055}"/>
    <dgm:cxn modelId="{E601FDEF-3848-4258-A6E2-341E1E523AD9}" type="presOf" srcId="{6775ADA3-ABCF-4A66-B61D-EDFD7F234E00}" destId="{EE094F5C-27EB-4658-8571-AA587876FB10}" srcOrd="0" destOrd="1" presId="urn:microsoft.com/office/officeart/2005/8/layout/list1"/>
    <dgm:cxn modelId="{AFD8C2D3-5826-4E51-8CD8-2D5EF63E61C2}" type="presOf" srcId="{1A38B1BA-66C6-43CE-996D-92A42FE545D9}" destId="{BC03DA0B-7E14-4313-B27F-69254EB00F59}" srcOrd="0" destOrd="0" presId="urn:microsoft.com/office/officeart/2005/8/layout/list1"/>
    <dgm:cxn modelId="{7294392E-B924-45FA-B4D2-83B3030B251F}" srcId="{1A38B1BA-66C6-43CE-996D-92A42FE545D9}" destId="{0C7B93C6-3A79-41B1-B3E1-C83C6776E04F}" srcOrd="1" destOrd="0" parTransId="{057CF7D6-9A89-42E5-B452-4D29C3C59E9C}" sibTransId="{6F985B23-A7D7-446A-940C-33734D34D081}"/>
    <dgm:cxn modelId="{112CAA44-3A7A-476D-889B-D1471A6913BE}" srcId="{0C7B93C6-3A79-41B1-B3E1-C83C6776E04F}" destId="{6775ADA3-ABCF-4A66-B61D-EDFD7F234E00}" srcOrd="1" destOrd="0" parTransId="{C4CDCDBF-0A21-4D4A-A7B8-6A3D9F0F4E89}" sibTransId="{F969C773-DACB-4F4A-A0DB-690A4275D7A1}"/>
    <dgm:cxn modelId="{40EBD4DB-24FA-43A9-9713-33AB448A58D2}" type="presOf" srcId="{B76030B2-6282-4298-8C07-51D7097A817C}" destId="{EE094F5C-27EB-4658-8571-AA587876FB10}" srcOrd="0" destOrd="0" presId="urn:microsoft.com/office/officeart/2005/8/layout/list1"/>
    <dgm:cxn modelId="{1B2A244D-28C8-4C8D-BE1B-11DAE910176B}" type="presOf" srcId="{442ED8B7-5628-4CBA-B8E7-E4D96EE5251C}" destId="{3D87FF59-A69C-4E60-B41A-2F3368FAB19B}" srcOrd="1" destOrd="0" presId="urn:microsoft.com/office/officeart/2005/8/layout/list1"/>
    <dgm:cxn modelId="{8E6472B1-CB81-406D-A8A4-AEF37EF48167}" srcId="{0C7B93C6-3A79-41B1-B3E1-C83C6776E04F}" destId="{B76030B2-6282-4298-8C07-51D7097A817C}" srcOrd="0" destOrd="0" parTransId="{1CE2F208-D4D8-40E4-96F5-5A6B777CA8C8}" sibTransId="{828D78FE-9E9B-414B-A05A-E07593CC43D3}"/>
    <dgm:cxn modelId="{D8F82216-008A-4639-8472-5920F9D8271D}" srcId="{442ED8B7-5628-4CBA-B8E7-E4D96EE5251C}" destId="{B71C33DA-0122-4F8F-B09F-982AE9D088D3}" srcOrd="0" destOrd="0" parTransId="{282FDF36-00B9-4173-9066-3946C917076A}" sibTransId="{C15E8D54-55F1-4EF0-8DE5-82DF91C0C873}"/>
    <dgm:cxn modelId="{B4F7643B-F68E-4D6A-82E6-35AC29AACAF8}" srcId="{1A38B1BA-66C6-43CE-996D-92A42FE545D9}" destId="{442ED8B7-5628-4CBA-B8E7-E4D96EE5251C}" srcOrd="2" destOrd="0" parTransId="{9CB8B3EC-5512-47A7-A4AA-873B9AB510D8}" sibTransId="{10F6624B-7061-4B43-8523-90B58370BE62}"/>
    <dgm:cxn modelId="{668F5F4A-DF9F-4496-BFD3-F8308231F83D}" type="presOf" srcId="{D994EC9A-D519-44C5-BB7E-F4538FA3D276}" destId="{8C354F46-8E0B-41FA-B705-022E01544C03}" srcOrd="1" destOrd="0" presId="urn:microsoft.com/office/officeart/2005/8/layout/list1"/>
    <dgm:cxn modelId="{3D601D6F-C7C6-4C99-AFFE-D9193D54FD16}" type="presParOf" srcId="{BC03DA0B-7E14-4313-B27F-69254EB00F59}" destId="{D84232CA-3008-4EBE-A6DD-98B0328CCD4C}" srcOrd="0" destOrd="0" presId="urn:microsoft.com/office/officeart/2005/8/layout/list1"/>
    <dgm:cxn modelId="{5D716E07-8544-42C1-A7DA-F2F6AAA91B35}" type="presParOf" srcId="{D84232CA-3008-4EBE-A6DD-98B0328CCD4C}" destId="{3F76FCB8-562E-4D08-8DFE-48410D2264EE}" srcOrd="0" destOrd="0" presId="urn:microsoft.com/office/officeart/2005/8/layout/list1"/>
    <dgm:cxn modelId="{8BBE99C8-68ED-47B1-A01F-2B24E16A692F}" type="presParOf" srcId="{D84232CA-3008-4EBE-A6DD-98B0328CCD4C}" destId="{8C354F46-8E0B-41FA-B705-022E01544C03}" srcOrd="1" destOrd="0" presId="urn:microsoft.com/office/officeart/2005/8/layout/list1"/>
    <dgm:cxn modelId="{C214C54F-9D7C-47E6-8AD0-5323C71788E7}" type="presParOf" srcId="{BC03DA0B-7E14-4313-B27F-69254EB00F59}" destId="{F7859465-3325-4C60-ADF1-DF1F60BB069A}" srcOrd="1" destOrd="0" presId="urn:microsoft.com/office/officeart/2005/8/layout/list1"/>
    <dgm:cxn modelId="{EDCD63F5-8D82-4B79-9664-FE3E56EC6ABE}" type="presParOf" srcId="{BC03DA0B-7E14-4313-B27F-69254EB00F59}" destId="{933ADAD0-1E89-4619-AF44-08F5193326ED}" srcOrd="2" destOrd="0" presId="urn:microsoft.com/office/officeart/2005/8/layout/list1"/>
    <dgm:cxn modelId="{382333D2-D245-47CB-9635-CA4D64AC11DA}" type="presParOf" srcId="{BC03DA0B-7E14-4313-B27F-69254EB00F59}" destId="{431843DE-A5E8-45F4-B5F5-60B3C9E224EA}" srcOrd="3" destOrd="0" presId="urn:microsoft.com/office/officeart/2005/8/layout/list1"/>
    <dgm:cxn modelId="{1EB902D4-4956-44FA-A963-32E32B3EDF7A}" type="presParOf" srcId="{BC03DA0B-7E14-4313-B27F-69254EB00F59}" destId="{18F6F9A9-144B-4EDC-9383-E7D866B9ACF0}" srcOrd="4" destOrd="0" presId="urn:microsoft.com/office/officeart/2005/8/layout/list1"/>
    <dgm:cxn modelId="{D3A85CCB-DA29-44C6-934A-0A4A0E6E857E}" type="presParOf" srcId="{18F6F9A9-144B-4EDC-9383-E7D866B9ACF0}" destId="{E361DC04-D608-476D-89B0-6AE6CC8C85A9}" srcOrd="0" destOrd="0" presId="urn:microsoft.com/office/officeart/2005/8/layout/list1"/>
    <dgm:cxn modelId="{8B02A1DE-A0FB-4260-B032-0113B8FA9489}" type="presParOf" srcId="{18F6F9A9-144B-4EDC-9383-E7D866B9ACF0}" destId="{4BABABA0-EA6A-443C-9DE6-0B03FABEBF8B}" srcOrd="1" destOrd="0" presId="urn:microsoft.com/office/officeart/2005/8/layout/list1"/>
    <dgm:cxn modelId="{6B00E4D3-BCFA-4108-AF44-76CE13580352}" type="presParOf" srcId="{BC03DA0B-7E14-4313-B27F-69254EB00F59}" destId="{08444CD9-BAC2-4079-935E-64E686D998DC}" srcOrd="5" destOrd="0" presId="urn:microsoft.com/office/officeart/2005/8/layout/list1"/>
    <dgm:cxn modelId="{9B17BCBD-CBCE-414C-8B14-61A6BAD869E5}" type="presParOf" srcId="{BC03DA0B-7E14-4313-B27F-69254EB00F59}" destId="{EE094F5C-27EB-4658-8571-AA587876FB10}" srcOrd="6" destOrd="0" presId="urn:microsoft.com/office/officeart/2005/8/layout/list1"/>
    <dgm:cxn modelId="{4CE29306-5C83-43C4-BA6D-E9F3DA5BD578}" type="presParOf" srcId="{BC03DA0B-7E14-4313-B27F-69254EB00F59}" destId="{C37D89FA-72D4-4E29-B4C8-3C44CC49CC8E}" srcOrd="7" destOrd="0" presId="urn:microsoft.com/office/officeart/2005/8/layout/list1"/>
    <dgm:cxn modelId="{088563EE-75DF-4B8A-8624-30F4AD6EC7BD}" type="presParOf" srcId="{BC03DA0B-7E14-4313-B27F-69254EB00F59}" destId="{372F92DD-6A20-4F7D-A784-46B76704AE20}" srcOrd="8" destOrd="0" presId="urn:microsoft.com/office/officeart/2005/8/layout/list1"/>
    <dgm:cxn modelId="{2D1DB151-0DF9-4CD9-80CB-5A657063D409}" type="presParOf" srcId="{372F92DD-6A20-4F7D-A784-46B76704AE20}" destId="{7A85F106-FB8B-49FC-ABB3-31F1D5700159}" srcOrd="0" destOrd="0" presId="urn:microsoft.com/office/officeart/2005/8/layout/list1"/>
    <dgm:cxn modelId="{37C1C11B-A39E-4542-86CE-E1A7106F1425}" type="presParOf" srcId="{372F92DD-6A20-4F7D-A784-46B76704AE20}" destId="{3D87FF59-A69C-4E60-B41A-2F3368FAB19B}" srcOrd="1" destOrd="0" presId="urn:microsoft.com/office/officeart/2005/8/layout/list1"/>
    <dgm:cxn modelId="{9D606BDC-5527-46EB-8BAB-A6059F32947F}" type="presParOf" srcId="{BC03DA0B-7E14-4313-B27F-69254EB00F59}" destId="{FE27889A-2F02-4E49-8974-20932DA403C9}" srcOrd="9" destOrd="0" presId="urn:microsoft.com/office/officeart/2005/8/layout/list1"/>
    <dgm:cxn modelId="{045D4D7F-6627-4690-A09C-7E3F717441B8}" type="presParOf" srcId="{BC03DA0B-7E14-4313-B27F-69254EB00F59}" destId="{89E70CA1-12ED-4ABE-83A4-053B70E3C01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5E153D-E8BC-4A94-A407-3707BF59645B}" type="doc">
      <dgm:prSet loTypeId="urn:microsoft.com/office/officeart/2005/8/layout/list1" loCatId="list" qsTypeId="urn:microsoft.com/office/officeart/2005/8/quickstyle/simple1#1" qsCatId="simple" csTypeId="urn:microsoft.com/office/officeart/2005/8/colors/accent1_1" csCatId="accent1" phldr="1"/>
      <dgm:spPr/>
    </dgm:pt>
    <dgm:pt modelId="{B81F5872-C55A-401D-8C42-6E1796549B23}">
      <dgm:prSet phldrT="[Tekst]" custT="1"/>
      <dgm:spPr/>
      <dgm:t>
        <a:bodyPr/>
        <a:lstStyle/>
        <a:p>
          <a:pPr algn="l"/>
          <a:r>
            <a:rPr lang="en-GB" sz="2200" b="0" noProof="0" dirty="0" smtClean="0">
              <a:latin typeface="Times New Roman" pitchFamily="18" charset="0"/>
              <a:cs typeface="Times New Roman" pitchFamily="18" charset="0"/>
            </a:rPr>
            <a:t>A family assistant and other local institutions that act for a child and a family</a:t>
          </a:r>
          <a:endParaRPr lang="en-GB" sz="2200" b="0" noProof="0" dirty="0">
            <a:latin typeface="Times New Roman" pitchFamily="18" charset="0"/>
            <a:cs typeface="Times New Roman" pitchFamily="18" charset="0"/>
          </a:endParaRPr>
        </a:p>
      </dgm:t>
    </dgm:pt>
    <dgm:pt modelId="{853088A8-2817-45F5-8A88-94790E5B8EF1}" type="parTrans" cxnId="{5303B6B3-5455-4C9F-AEAF-B39A8A0EC65F}">
      <dgm:prSet/>
      <dgm:spPr/>
      <dgm:t>
        <a:bodyPr/>
        <a:lstStyle/>
        <a:p>
          <a:pPr algn="l"/>
          <a:endParaRPr lang="pl-PL"/>
        </a:p>
      </dgm:t>
    </dgm:pt>
    <dgm:pt modelId="{D4819E0D-1A60-46A0-9F25-6A84282F66A5}" type="sibTrans" cxnId="{5303B6B3-5455-4C9F-AEAF-B39A8A0EC65F}">
      <dgm:prSet/>
      <dgm:spPr/>
      <dgm:t>
        <a:bodyPr/>
        <a:lstStyle/>
        <a:p>
          <a:pPr algn="l"/>
          <a:endParaRPr lang="pl-PL"/>
        </a:p>
      </dgm:t>
    </dgm:pt>
    <dgm:pt modelId="{EF1172B2-BE15-4C99-A071-55866E03C47E}">
      <dgm:prSet phldrT="[Tekst]" custT="1"/>
      <dgm:spPr/>
      <dgm:t>
        <a:bodyPr/>
        <a:lstStyle/>
        <a:p>
          <a:pPr algn="l"/>
          <a:r>
            <a:rPr lang="en-GB" sz="2200" noProof="0" dirty="0" smtClean="0">
              <a:latin typeface="Times New Roman" pitchFamily="18" charset="0"/>
              <a:cs typeface="Times New Roman" pitchFamily="18" charset="0"/>
            </a:rPr>
            <a:t>Supporting families</a:t>
          </a:r>
          <a:endParaRPr lang="en-GB" sz="2200" noProof="0" dirty="0">
            <a:latin typeface="Times New Roman" pitchFamily="18" charset="0"/>
            <a:cs typeface="Times New Roman" pitchFamily="18" charset="0"/>
          </a:endParaRPr>
        </a:p>
      </dgm:t>
    </dgm:pt>
    <dgm:pt modelId="{1DF4EFB4-4624-4130-9C84-119DB51FFBED}" type="parTrans" cxnId="{C08CD3D6-D26A-4011-98CD-C19C6F6C61AE}">
      <dgm:prSet/>
      <dgm:spPr/>
      <dgm:t>
        <a:bodyPr/>
        <a:lstStyle/>
        <a:p>
          <a:pPr algn="l"/>
          <a:endParaRPr lang="pl-PL"/>
        </a:p>
      </dgm:t>
    </dgm:pt>
    <dgm:pt modelId="{27CC83DB-80E4-483B-B92F-0FB5539E9AD6}" type="sibTrans" cxnId="{C08CD3D6-D26A-4011-98CD-C19C6F6C61AE}">
      <dgm:prSet/>
      <dgm:spPr/>
      <dgm:t>
        <a:bodyPr/>
        <a:lstStyle/>
        <a:p>
          <a:pPr algn="l"/>
          <a:endParaRPr lang="pl-PL"/>
        </a:p>
      </dgm:t>
    </dgm:pt>
    <dgm:pt modelId="{4A954A7D-1355-494C-838E-B04135C3889F}">
      <dgm:prSet phldrT="[Tekst]" custT="1"/>
      <dgm:spPr/>
      <dgm:t>
        <a:bodyPr/>
        <a:lstStyle/>
        <a:p>
          <a:pPr algn="l"/>
          <a:r>
            <a:rPr lang="en-GB" sz="2200" noProof="0" dirty="0" smtClean="0">
              <a:latin typeface="Times New Roman" pitchFamily="18" charset="0"/>
              <a:cs typeface="Times New Roman" pitchFamily="18" charset="0"/>
            </a:rPr>
            <a:t>Day support centres</a:t>
          </a:r>
          <a:endParaRPr lang="en-GB" sz="2200" noProof="0" dirty="0">
            <a:latin typeface="Times New Roman" pitchFamily="18" charset="0"/>
            <a:cs typeface="Times New Roman" pitchFamily="18" charset="0"/>
          </a:endParaRPr>
        </a:p>
      </dgm:t>
    </dgm:pt>
    <dgm:pt modelId="{E882E734-780B-4E65-A3B6-03FF99E8741C}" type="sibTrans" cxnId="{C6D4F114-15CB-4F9D-80E6-8417133076AD}">
      <dgm:prSet/>
      <dgm:spPr/>
      <dgm:t>
        <a:bodyPr/>
        <a:lstStyle/>
        <a:p>
          <a:pPr algn="l"/>
          <a:endParaRPr lang="pl-PL"/>
        </a:p>
      </dgm:t>
    </dgm:pt>
    <dgm:pt modelId="{D8D14E40-62EA-44C2-857C-32958F90FC4F}" type="parTrans" cxnId="{C6D4F114-15CB-4F9D-80E6-8417133076AD}">
      <dgm:prSet/>
      <dgm:spPr/>
      <dgm:t>
        <a:bodyPr/>
        <a:lstStyle/>
        <a:p>
          <a:pPr algn="l"/>
          <a:endParaRPr lang="pl-PL"/>
        </a:p>
      </dgm:t>
    </dgm:pt>
    <dgm:pt modelId="{69514221-345E-4C36-A219-3DB6340D5468}" type="pres">
      <dgm:prSet presAssocID="{7E5E153D-E8BC-4A94-A407-3707BF59645B}" presName="linear" presStyleCnt="0">
        <dgm:presLayoutVars>
          <dgm:dir/>
          <dgm:animLvl val="lvl"/>
          <dgm:resizeHandles val="exact"/>
        </dgm:presLayoutVars>
      </dgm:prSet>
      <dgm:spPr/>
    </dgm:pt>
    <dgm:pt modelId="{525BCBF5-9F01-4789-B29B-BCAE2A2E8B41}" type="pres">
      <dgm:prSet presAssocID="{B81F5872-C55A-401D-8C42-6E1796549B23}" presName="parentLin" presStyleCnt="0"/>
      <dgm:spPr/>
    </dgm:pt>
    <dgm:pt modelId="{9B1815B1-1BF8-408C-B57C-09A8B3D2EBDE}" type="pres">
      <dgm:prSet presAssocID="{B81F5872-C55A-401D-8C42-6E1796549B23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A59D4214-4229-4F8D-9AAA-8885067FA069}" type="pres">
      <dgm:prSet presAssocID="{B81F5872-C55A-401D-8C42-6E1796549B2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C5EAA-04D1-4412-B164-B7B7F1E51C6B}" type="pres">
      <dgm:prSet presAssocID="{B81F5872-C55A-401D-8C42-6E1796549B23}" presName="negativeSpace" presStyleCnt="0"/>
      <dgm:spPr/>
    </dgm:pt>
    <dgm:pt modelId="{B19BC5B5-A901-40F5-A23A-3B06612C45C8}" type="pres">
      <dgm:prSet presAssocID="{B81F5872-C55A-401D-8C42-6E1796549B23}" presName="childText" presStyleLbl="conFgAcc1" presStyleIdx="0" presStyleCnt="3">
        <dgm:presLayoutVars>
          <dgm:bulletEnabled val="1"/>
        </dgm:presLayoutVars>
      </dgm:prSet>
      <dgm:spPr/>
    </dgm:pt>
    <dgm:pt modelId="{55461679-C3F8-4F73-A3F9-7E8297FFF413}" type="pres">
      <dgm:prSet presAssocID="{D4819E0D-1A60-46A0-9F25-6A84282F66A5}" presName="spaceBetweenRectangles" presStyleCnt="0"/>
      <dgm:spPr/>
    </dgm:pt>
    <dgm:pt modelId="{87740E0B-22EB-476D-924C-1DF63728B45B}" type="pres">
      <dgm:prSet presAssocID="{4A954A7D-1355-494C-838E-B04135C3889F}" presName="parentLin" presStyleCnt="0"/>
      <dgm:spPr/>
    </dgm:pt>
    <dgm:pt modelId="{538B1CFD-E9E8-4D66-8D81-7ECE8F56C30C}" type="pres">
      <dgm:prSet presAssocID="{4A954A7D-1355-494C-838E-B04135C3889F}" presName="parentLeftMargin" presStyleLbl="node1" presStyleIdx="0" presStyleCnt="3"/>
      <dgm:spPr/>
      <dgm:t>
        <a:bodyPr/>
        <a:lstStyle/>
        <a:p>
          <a:endParaRPr lang="pl-PL"/>
        </a:p>
      </dgm:t>
    </dgm:pt>
    <dgm:pt modelId="{8DF2C575-8C2E-42E2-91D3-6D47B98116FB}" type="pres">
      <dgm:prSet presAssocID="{4A954A7D-1355-494C-838E-B04135C3889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D2E0097-4F96-4837-889F-3589D7A7338F}" type="pres">
      <dgm:prSet presAssocID="{4A954A7D-1355-494C-838E-B04135C3889F}" presName="negativeSpace" presStyleCnt="0"/>
      <dgm:spPr/>
    </dgm:pt>
    <dgm:pt modelId="{6EAFCDF4-C70D-43EF-8F81-78DDC067D185}" type="pres">
      <dgm:prSet presAssocID="{4A954A7D-1355-494C-838E-B04135C3889F}" presName="childText" presStyleLbl="conFgAcc1" presStyleIdx="1" presStyleCnt="3">
        <dgm:presLayoutVars>
          <dgm:bulletEnabled val="1"/>
        </dgm:presLayoutVars>
      </dgm:prSet>
      <dgm:spPr/>
    </dgm:pt>
    <dgm:pt modelId="{B8EF0782-B333-4B11-864E-914015ABB2EE}" type="pres">
      <dgm:prSet presAssocID="{E882E734-780B-4E65-A3B6-03FF99E8741C}" presName="spaceBetweenRectangles" presStyleCnt="0"/>
      <dgm:spPr/>
    </dgm:pt>
    <dgm:pt modelId="{CF2D9AA6-C02E-491A-8A3E-33C13C1E3553}" type="pres">
      <dgm:prSet presAssocID="{EF1172B2-BE15-4C99-A071-55866E03C47E}" presName="parentLin" presStyleCnt="0"/>
      <dgm:spPr/>
    </dgm:pt>
    <dgm:pt modelId="{CE661A33-4121-45CE-8602-ED35E2A2C247}" type="pres">
      <dgm:prSet presAssocID="{EF1172B2-BE15-4C99-A071-55866E03C47E}" presName="parentLeftMargin" presStyleLbl="node1" presStyleIdx="1" presStyleCnt="3"/>
      <dgm:spPr/>
      <dgm:t>
        <a:bodyPr/>
        <a:lstStyle/>
        <a:p>
          <a:endParaRPr lang="pl-PL"/>
        </a:p>
      </dgm:t>
    </dgm:pt>
    <dgm:pt modelId="{8E7CDEF5-DC59-496F-BFCA-B133D3C45836}" type="pres">
      <dgm:prSet presAssocID="{EF1172B2-BE15-4C99-A071-55866E03C47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BD11292-9738-4603-A315-9E1F5419EB36}" type="pres">
      <dgm:prSet presAssocID="{EF1172B2-BE15-4C99-A071-55866E03C47E}" presName="negativeSpace" presStyleCnt="0"/>
      <dgm:spPr/>
    </dgm:pt>
    <dgm:pt modelId="{4AD8128E-62D3-400B-BB8A-2AFC01A63B97}" type="pres">
      <dgm:prSet presAssocID="{EF1172B2-BE15-4C99-A071-55866E03C47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6D4F114-15CB-4F9D-80E6-8417133076AD}" srcId="{7E5E153D-E8BC-4A94-A407-3707BF59645B}" destId="{4A954A7D-1355-494C-838E-B04135C3889F}" srcOrd="1" destOrd="0" parTransId="{D8D14E40-62EA-44C2-857C-32958F90FC4F}" sibTransId="{E882E734-780B-4E65-A3B6-03FF99E8741C}"/>
    <dgm:cxn modelId="{F81AC202-4BA0-4163-B013-8DED4B9EA762}" type="presOf" srcId="{EF1172B2-BE15-4C99-A071-55866E03C47E}" destId="{8E7CDEF5-DC59-496F-BFCA-B133D3C45836}" srcOrd="1" destOrd="0" presId="urn:microsoft.com/office/officeart/2005/8/layout/list1"/>
    <dgm:cxn modelId="{C08CD3D6-D26A-4011-98CD-C19C6F6C61AE}" srcId="{7E5E153D-E8BC-4A94-A407-3707BF59645B}" destId="{EF1172B2-BE15-4C99-A071-55866E03C47E}" srcOrd="2" destOrd="0" parTransId="{1DF4EFB4-4624-4130-9C84-119DB51FFBED}" sibTransId="{27CC83DB-80E4-483B-B92F-0FB5539E9AD6}"/>
    <dgm:cxn modelId="{1F50C7DA-BEA9-4A4F-82F4-3102DE184D79}" type="presOf" srcId="{7E5E153D-E8BC-4A94-A407-3707BF59645B}" destId="{69514221-345E-4C36-A219-3DB6340D5468}" srcOrd="0" destOrd="0" presId="urn:microsoft.com/office/officeart/2005/8/layout/list1"/>
    <dgm:cxn modelId="{5303B6B3-5455-4C9F-AEAF-B39A8A0EC65F}" srcId="{7E5E153D-E8BC-4A94-A407-3707BF59645B}" destId="{B81F5872-C55A-401D-8C42-6E1796549B23}" srcOrd="0" destOrd="0" parTransId="{853088A8-2817-45F5-8A88-94790E5B8EF1}" sibTransId="{D4819E0D-1A60-46A0-9F25-6A84282F66A5}"/>
    <dgm:cxn modelId="{F132FA68-7125-4DE6-9238-4FAA061F7712}" type="presOf" srcId="{B81F5872-C55A-401D-8C42-6E1796549B23}" destId="{9B1815B1-1BF8-408C-B57C-09A8B3D2EBDE}" srcOrd="0" destOrd="0" presId="urn:microsoft.com/office/officeart/2005/8/layout/list1"/>
    <dgm:cxn modelId="{05568F10-9C5F-45BB-BB26-6494C8CF6466}" type="presOf" srcId="{4A954A7D-1355-494C-838E-B04135C3889F}" destId="{8DF2C575-8C2E-42E2-91D3-6D47B98116FB}" srcOrd="1" destOrd="0" presId="urn:microsoft.com/office/officeart/2005/8/layout/list1"/>
    <dgm:cxn modelId="{0DAD2072-63E1-490F-90FE-E5085DA1A9D6}" type="presOf" srcId="{4A954A7D-1355-494C-838E-B04135C3889F}" destId="{538B1CFD-E9E8-4D66-8D81-7ECE8F56C30C}" srcOrd="0" destOrd="0" presId="urn:microsoft.com/office/officeart/2005/8/layout/list1"/>
    <dgm:cxn modelId="{DE65C9B2-EAB7-4424-B1FF-A18A81BA25A8}" type="presOf" srcId="{B81F5872-C55A-401D-8C42-6E1796549B23}" destId="{A59D4214-4229-4F8D-9AAA-8885067FA069}" srcOrd="1" destOrd="0" presId="urn:microsoft.com/office/officeart/2005/8/layout/list1"/>
    <dgm:cxn modelId="{B5650B76-397F-4A9B-8DA1-59381C019862}" type="presOf" srcId="{EF1172B2-BE15-4C99-A071-55866E03C47E}" destId="{CE661A33-4121-45CE-8602-ED35E2A2C247}" srcOrd="0" destOrd="0" presId="urn:microsoft.com/office/officeart/2005/8/layout/list1"/>
    <dgm:cxn modelId="{76FF4192-D768-409B-BCB6-CE75DF662278}" type="presParOf" srcId="{69514221-345E-4C36-A219-3DB6340D5468}" destId="{525BCBF5-9F01-4789-B29B-BCAE2A2E8B41}" srcOrd="0" destOrd="0" presId="urn:microsoft.com/office/officeart/2005/8/layout/list1"/>
    <dgm:cxn modelId="{A8593E37-DFAA-43CF-8AF7-68CE35D5EBBE}" type="presParOf" srcId="{525BCBF5-9F01-4789-B29B-BCAE2A2E8B41}" destId="{9B1815B1-1BF8-408C-B57C-09A8B3D2EBDE}" srcOrd="0" destOrd="0" presId="urn:microsoft.com/office/officeart/2005/8/layout/list1"/>
    <dgm:cxn modelId="{8E2443F4-3388-4813-8203-2771DA03D0D4}" type="presParOf" srcId="{525BCBF5-9F01-4789-B29B-BCAE2A2E8B41}" destId="{A59D4214-4229-4F8D-9AAA-8885067FA069}" srcOrd="1" destOrd="0" presId="urn:microsoft.com/office/officeart/2005/8/layout/list1"/>
    <dgm:cxn modelId="{7B35E802-2D38-443C-9023-13E17630A784}" type="presParOf" srcId="{69514221-345E-4C36-A219-3DB6340D5468}" destId="{CD3C5EAA-04D1-4412-B164-B7B7F1E51C6B}" srcOrd="1" destOrd="0" presId="urn:microsoft.com/office/officeart/2005/8/layout/list1"/>
    <dgm:cxn modelId="{9BBD470B-FFE0-4D2F-BA2D-A3781910AE6B}" type="presParOf" srcId="{69514221-345E-4C36-A219-3DB6340D5468}" destId="{B19BC5B5-A901-40F5-A23A-3B06612C45C8}" srcOrd="2" destOrd="0" presId="urn:microsoft.com/office/officeart/2005/8/layout/list1"/>
    <dgm:cxn modelId="{3B55EB3C-E2A3-4295-9F45-E2A822D260C2}" type="presParOf" srcId="{69514221-345E-4C36-A219-3DB6340D5468}" destId="{55461679-C3F8-4F73-A3F9-7E8297FFF413}" srcOrd="3" destOrd="0" presId="urn:microsoft.com/office/officeart/2005/8/layout/list1"/>
    <dgm:cxn modelId="{CA80C7C3-2B11-488F-9372-2C7BE039036A}" type="presParOf" srcId="{69514221-345E-4C36-A219-3DB6340D5468}" destId="{87740E0B-22EB-476D-924C-1DF63728B45B}" srcOrd="4" destOrd="0" presId="urn:microsoft.com/office/officeart/2005/8/layout/list1"/>
    <dgm:cxn modelId="{52FA3471-692E-4719-A406-46F33A422F40}" type="presParOf" srcId="{87740E0B-22EB-476D-924C-1DF63728B45B}" destId="{538B1CFD-E9E8-4D66-8D81-7ECE8F56C30C}" srcOrd="0" destOrd="0" presId="urn:microsoft.com/office/officeart/2005/8/layout/list1"/>
    <dgm:cxn modelId="{8F2DC953-7A63-4A9A-B98F-B659081DEF12}" type="presParOf" srcId="{87740E0B-22EB-476D-924C-1DF63728B45B}" destId="{8DF2C575-8C2E-42E2-91D3-6D47B98116FB}" srcOrd="1" destOrd="0" presId="urn:microsoft.com/office/officeart/2005/8/layout/list1"/>
    <dgm:cxn modelId="{BAD70369-C05D-4B25-8D7A-EDEEF03F487C}" type="presParOf" srcId="{69514221-345E-4C36-A219-3DB6340D5468}" destId="{5D2E0097-4F96-4837-889F-3589D7A7338F}" srcOrd="5" destOrd="0" presId="urn:microsoft.com/office/officeart/2005/8/layout/list1"/>
    <dgm:cxn modelId="{8688034C-C806-48D2-915E-807DBB2B59AC}" type="presParOf" srcId="{69514221-345E-4C36-A219-3DB6340D5468}" destId="{6EAFCDF4-C70D-43EF-8F81-78DDC067D185}" srcOrd="6" destOrd="0" presId="urn:microsoft.com/office/officeart/2005/8/layout/list1"/>
    <dgm:cxn modelId="{27E3789F-F0EA-47A6-ADEF-56F0E884CF58}" type="presParOf" srcId="{69514221-345E-4C36-A219-3DB6340D5468}" destId="{B8EF0782-B333-4B11-864E-914015ABB2EE}" srcOrd="7" destOrd="0" presId="urn:microsoft.com/office/officeart/2005/8/layout/list1"/>
    <dgm:cxn modelId="{0068B886-4315-4AF2-B02A-6182E5F5114C}" type="presParOf" srcId="{69514221-345E-4C36-A219-3DB6340D5468}" destId="{CF2D9AA6-C02E-491A-8A3E-33C13C1E3553}" srcOrd="8" destOrd="0" presId="urn:microsoft.com/office/officeart/2005/8/layout/list1"/>
    <dgm:cxn modelId="{B1437917-2128-47A4-A018-AA865EEEF45B}" type="presParOf" srcId="{CF2D9AA6-C02E-491A-8A3E-33C13C1E3553}" destId="{CE661A33-4121-45CE-8602-ED35E2A2C247}" srcOrd="0" destOrd="0" presId="urn:microsoft.com/office/officeart/2005/8/layout/list1"/>
    <dgm:cxn modelId="{2826671D-2C38-4DB2-9669-D4D6B1D32A38}" type="presParOf" srcId="{CF2D9AA6-C02E-491A-8A3E-33C13C1E3553}" destId="{8E7CDEF5-DC59-496F-BFCA-B133D3C45836}" srcOrd="1" destOrd="0" presId="urn:microsoft.com/office/officeart/2005/8/layout/list1"/>
    <dgm:cxn modelId="{F28758DB-51FE-44ED-9065-ADD7B64BC735}" type="presParOf" srcId="{69514221-345E-4C36-A219-3DB6340D5468}" destId="{5BD11292-9738-4603-A315-9E1F5419EB36}" srcOrd="9" destOrd="0" presId="urn:microsoft.com/office/officeart/2005/8/layout/list1"/>
    <dgm:cxn modelId="{EBA30C07-9F61-4376-B78B-8178EA3E2E3F}" type="presParOf" srcId="{69514221-345E-4C36-A219-3DB6340D5468}" destId="{4AD8128E-62D3-400B-BB8A-2AFC01A63B9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8F7D2F-03F9-4E8F-AB14-0E8AC597D883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EF9A233B-D4C8-4F81-B046-619406CB1836}">
      <dgm:prSet phldrT="[Tekst]"/>
      <dgm:spPr/>
      <dgm:t>
        <a:bodyPr/>
        <a:lstStyle/>
        <a:p>
          <a:r>
            <a:rPr lang="pl-PL" dirty="0" smtClean="0">
              <a:solidFill>
                <a:schemeClr val="tx2">
                  <a:lumMod val="75000"/>
                </a:schemeClr>
              </a:solidFill>
            </a:rPr>
            <a:t>Foster </a:t>
          </a:r>
          <a:r>
            <a:rPr lang="pl-PL" dirty="0" err="1" smtClean="0">
              <a:solidFill>
                <a:schemeClr val="tx2">
                  <a:lumMod val="75000"/>
                </a:schemeClr>
              </a:solidFill>
            </a:rPr>
            <a:t>care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8C70139F-301D-48F3-9A1C-CA5C54AFE304}" type="parTrans" cxnId="{B041DBCA-D664-471E-9443-9AD75EBA198D}">
      <dgm:prSet/>
      <dgm:spPr/>
      <dgm:t>
        <a:bodyPr/>
        <a:lstStyle/>
        <a:p>
          <a:endParaRPr lang="pl-PL"/>
        </a:p>
      </dgm:t>
    </dgm:pt>
    <dgm:pt modelId="{AD445497-3308-413F-ABF7-F4EDF6939785}" type="sibTrans" cxnId="{B041DBCA-D664-471E-9443-9AD75EBA198D}">
      <dgm:prSet/>
      <dgm:spPr/>
      <dgm:t>
        <a:bodyPr/>
        <a:lstStyle/>
        <a:p>
          <a:endParaRPr lang="pl-PL"/>
        </a:p>
      </dgm:t>
    </dgm:pt>
    <dgm:pt modelId="{53BCEBED-BC75-48D5-9A0D-5AAB947B1F1E}">
      <dgm:prSet phldrT="[Tekst]"/>
      <dgm:spPr/>
      <dgm:t>
        <a:bodyPr/>
        <a:lstStyle/>
        <a:p>
          <a:r>
            <a:rPr lang="pl-PL" dirty="0" err="1" smtClean="0">
              <a:solidFill>
                <a:schemeClr val="tx2">
                  <a:lumMod val="75000"/>
                </a:schemeClr>
              </a:solidFill>
            </a:rPr>
            <a:t>Family-based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48667675-1112-465C-AFE8-45D627C4D0DC}" type="parTrans" cxnId="{46B99F70-A799-4B69-807E-EDB63E7EBBAC}">
      <dgm:prSet/>
      <dgm:spPr/>
      <dgm:t>
        <a:bodyPr/>
        <a:lstStyle/>
        <a:p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CAD33592-E725-403D-A555-DC36451C607B}" type="sibTrans" cxnId="{46B99F70-A799-4B69-807E-EDB63E7EBBAC}">
      <dgm:prSet/>
      <dgm:spPr/>
      <dgm:t>
        <a:bodyPr/>
        <a:lstStyle/>
        <a:p>
          <a:endParaRPr lang="pl-PL"/>
        </a:p>
      </dgm:t>
    </dgm:pt>
    <dgm:pt modelId="{B115BF10-830E-4E97-A819-AD27DC523B5F}">
      <dgm:prSet phldrT="[Tekst]"/>
      <dgm:spPr/>
      <dgm:t>
        <a:bodyPr/>
        <a:lstStyle/>
        <a:p>
          <a:r>
            <a:rPr lang="pl-PL" dirty="0" err="1" smtClean="0">
              <a:solidFill>
                <a:schemeClr val="tx2">
                  <a:lumMod val="75000"/>
                </a:schemeClr>
              </a:solidFill>
            </a:rPr>
            <a:t>Institutional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8BFF9B37-B02E-4052-8B7F-EDE9C0EF1CED}" type="parTrans" cxnId="{566E954A-7B5F-4EF5-930B-9D6907518800}">
      <dgm:prSet/>
      <dgm:spPr/>
      <dgm:t>
        <a:bodyPr/>
        <a:lstStyle/>
        <a:p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A208B673-5C21-4476-A20A-6A60BF5976FF}" type="sibTrans" cxnId="{566E954A-7B5F-4EF5-930B-9D6907518800}">
      <dgm:prSet/>
      <dgm:spPr/>
      <dgm:t>
        <a:bodyPr/>
        <a:lstStyle/>
        <a:p>
          <a:endParaRPr lang="pl-PL"/>
        </a:p>
      </dgm:t>
    </dgm:pt>
    <dgm:pt modelId="{C20CEC0E-5EA2-4887-A4D0-0F3CAE1AB4F6}" type="pres">
      <dgm:prSet presAssocID="{8E8F7D2F-03F9-4E8F-AB14-0E8AC597D88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8B261849-F6A8-47BE-B3C1-A57E56060932}" type="pres">
      <dgm:prSet presAssocID="{EF9A233B-D4C8-4F81-B046-619406CB1836}" presName="hierRoot1" presStyleCnt="0"/>
      <dgm:spPr/>
      <dgm:t>
        <a:bodyPr/>
        <a:lstStyle/>
        <a:p>
          <a:endParaRPr lang="pl-PL"/>
        </a:p>
      </dgm:t>
    </dgm:pt>
    <dgm:pt modelId="{C2C36B94-13AE-43CE-8C79-D807179C0887}" type="pres">
      <dgm:prSet presAssocID="{EF9A233B-D4C8-4F81-B046-619406CB1836}" presName="composite" presStyleCnt="0"/>
      <dgm:spPr/>
      <dgm:t>
        <a:bodyPr/>
        <a:lstStyle/>
        <a:p>
          <a:endParaRPr lang="pl-PL"/>
        </a:p>
      </dgm:t>
    </dgm:pt>
    <dgm:pt modelId="{FE33BE8B-DA98-4FA7-A91D-6626DA4DEDC8}" type="pres">
      <dgm:prSet presAssocID="{EF9A233B-D4C8-4F81-B046-619406CB1836}" presName="background" presStyleLbl="node0" presStyleIdx="0" presStyleCnt="1"/>
      <dgm:spPr/>
      <dgm:t>
        <a:bodyPr/>
        <a:lstStyle/>
        <a:p>
          <a:endParaRPr lang="pl-PL"/>
        </a:p>
      </dgm:t>
    </dgm:pt>
    <dgm:pt modelId="{961E266A-75B2-483E-B73D-112BF8A8053B}" type="pres">
      <dgm:prSet presAssocID="{EF9A233B-D4C8-4F81-B046-619406CB183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C0C05A81-3BD0-41F0-BB32-5D10C3E4C083}" type="pres">
      <dgm:prSet presAssocID="{EF9A233B-D4C8-4F81-B046-619406CB1836}" presName="hierChild2" presStyleCnt="0"/>
      <dgm:spPr/>
      <dgm:t>
        <a:bodyPr/>
        <a:lstStyle/>
        <a:p>
          <a:endParaRPr lang="pl-PL"/>
        </a:p>
      </dgm:t>
    </dgm:pt>
    <dgm:pt modelId="{A8E1C1D8-F356-4D38-B3F7-4C5822873B38}" type="pres">
      <dgm:prSet presAssocID="{48667675-1112-465C-AFE8-45D627C4D0DC}" presName="Name10" presStyleLbl="parChTrans1D2" presStyleIdx="0" presStyleCnt="2"/>
      <dgm:spPr/>
      <dgm:t>
        <a:bodyPr/>
        <a:lstStyle/>
        <a:p>
          <a:endParaRPr lang="pl-PL"/>
        </a:p>
      </dgm:t>
    </dgm:pt>
    <dgm:pt modelId="{4CA265DD-9C3C-402E-A2F5-7986CDD6B2CD}" type="pres">
      <dgm:prSet presAssocID="{53BCEBED-BC75-48D5-9A0D-5AAB947B1F1E}" presName="hierRoot2" presStyleCnt="0"/>
      <dgm:spPr/>
      <dgm:t>
        <a:bodyPr/>
        <a:lstStyle/>
        <a:p>
          <a:endParaRPr lang="pl-PL"/>
        </a:p>
      </dgm:t>
    </dgm:pt>
    <dgm:pt modelId="{6945BCA0-7DCE-4D5C-8586-9A24E61DCE2F}" type="pres">
      <dgm:prSet presAssocID="{53BCEBED-BC75-48D5-9A0D-5AAB947B1F1E}" presName="composite2" presStyleCnt="0"/>
      <dgm:spPr/>
      <dgm:t>
        <a:bodyPr/>
        <a:lstStyle/>
        <a:p>
          <a:endParaRPr lang="pl-PL"/>
        </a:p>
      </dgm:t>
    </dgm:pt>
    <dgm:pt modelId="{07B69498-FE6B-4D61-A122-2FE28C03870B}" type="pres">
      <dgm:prSet presAssocID="{53BCEBED-BC75-48D5-9A0D-5AAB947B1F1E}" presName="background2" presStyleLbl="node2" presStyleIdx="0" presStyleCnt="2"/>
      <dgm:spPr/>
      <dgm:t>
        <a:bodyPr/>
        <a:lstStyle/>
        <a:p>
          <a:endParaRPr lang="pl-PL"/>
        </a:p>
      </dgm:t>
    </dgm:pt>
    <dgm:pt modelId="{2E019447-3430-43CB-817E-737CBB3C48FE}" type="pres">
      <dgm:prSet presAssocID="{53BCEBED-BC75-48D5-9A0D-5AAB947B1F1E}" presName="text2" presStyleLbl="fgAcc2" presStyleIdx="0" presStyleCnt="2" custLinFactNeighborX="-75280" custLinFactNeighborY="-34759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89DA1E4C-48E6-4A71-A650-4076A120F0DB}" type="pres">
      <dgm:prSet presAssocID="{53BCEBED-BC75-48D5-9A0D-5AAB947B1F1E}" presName="hierChild3" presStyleCnt="0"/>
      <dgm:spPr/>
      <dgm:t>
        <a:bodyPr/>
        <a:lstStyle/>
        <a:p>
          <a:endParaRPr lang="pl-PL"/>
        </a:p>
      </dgm:t>
    </dgm:pt>
    <dgm:pt modelId="{7F181633-C324-480F-93BA-5A485ED5D96E}" type="pres">
      <dgm:prSet presAssocID="{8BFF9B37-B02E-4052-8B7F-EDE9C0EF1CED}" presName="Name10" presStyleLbl="parChTrans1D2" presStyleIdx="1" presStyleCnt="2"/>
      <dgm:spPr/>
      <dgm:t>
        <a:bodyPr/>
        <a:lstStyle/>
        <a:p>
          <a:endParaRPr lang="pl-PL"/>
        </a:p>
      </dgm:t>
    </dgm:pt>
    <dgm:pt modelId="{8D3F123E-C516-4EF9-933F-3CDFD2FE4FF7}" type="pres">
      <dgm:prSet presAssocID="{B115BF10-830E-4E97-A819-AD27DC523B5F}" presName="hierRoot2" presStyleCnt="0"/>
      <dgm:spPr/>
      <dgm:t>
        <a:bodyPr/>
        <a:lstStyle/>
        <a:p>
          <a:endParaRPr lang="pl-PL"/>
        </a:p>
      </dgm:t>
    </dgm:pt>
    <dgm:pt modelId="{CE97FBAB-10C1-4CA5-85E0-224E00B86B6A}" type="pres">
      <dgm:prSet presAssocID="{B115BF10-830E-4E97-A819-AD27DC523B5F}" presName="composite2" presStyleCnt="0"/>
      <dgm:spPr/>
      <dgm:t>
        <a:bodyPr/>
        <a:lstStyle/>
        <a:p>
          <a:endParaRPr lang="pl-PL"/>
        </a:p>
      </dgm:t>
    </dgm:pt>
    <dgm:pt modelId="{26AD592E-527A-4332-BE6F-FCD0481AD189}" type="pres">
      <dgm:prSet presAssocID="{B115BF10-830E-4E97-A819-AD27DC523B5F}" presName="background2" presStyleLbl="node2" presStyleIdx="1" presStyleCnt="2"/>
      <dgm:spPr/>
      <dgm:t>
        <a:bodyPr/>
        <a:lstStyle/>
        <a:p>
          <a:endParaRPr lang="pl-PL"/>
        </a:p>
      </dgm:t>
    </dgm:pt>
    <dgm:pt modelId="{1FFB1264-2F9F-4F46-8898-EEC6991FE4D6}" type="pres">
      <dgm:prSet presAssocID="{B115BF10-830E-4E97-A819-AD27DC523B5F}" presName="text2" presStyleLbl="fgAcc2" presStyleIdx="1" presStyleCnt="2" custLinFactNeighborX="77285" custLinFactNeighborY="-34759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446B166-CD1A-4EB5-8D2E-3F3000D405FD}" type="pres">
      <dgm:prSet presAssocID="{B115BF10-830E-4E97-A819-AD27DC523B5F}" presName="hierChild3" presStyleCnt="0"/>
      <dgm:spPr/>
      <dgm:t>
        <a:bodyPr/>
        <a:lstStyle/>
        <a:p>
          <a:endParaRPr lang="pl-PL"/>
        </a:p>
      </dgm:t>
    </dgm:pt>
  </dgm:ptLst>
  <dgm:cxnLst>
    <dgm:cxn modelId="{566E954A-7B5F-4EF5-930B-9D6907518800}" srcId="{EF9A233B-D4C8-4F81-B046-619406CB1836}" destId="{B115BF10-830E-4E97-A819-AD27DC523B5F}" srcOrd="1" destOrd="0" parTransId="{8BFF9B37-B02E-4052-8B7F-EDE9C0EF1CED}" sibTransId="{A208B673-5C21-4476-A20A-6A60BF5976FF}"/>
    <dgm:cxn modelId="{8739507A-1495-4628-942A-1C51E78B2F47}" type="presOf" srcId="{B115BF10-830E-4E97-A819-AD27DC523B5F}" destId="{1FFB1264-2F9F-4F46-8898-EEC6991FE4D6}" srcOrd="0" destOrd="0" presId="urn:microsoft.com/office/officeart/2005/8/layout/hierarchy1"/>
    <dgm:cxn modelId="{36D5FF69-F38B-4D7C-9AC9-7CCF811F1DE5}" type="presOf" srcId="{EF9A233B-D4C8-4F81-B046-619406CB1836}" destId="{961E266A-75B2-483E-B73D-112BF8A8053B}" srcOrd="0" destOrd="0" presId="urn:microsoft.com/office/officeart/2005/8/layout/hierarchy1"/>
    <dgm:cxn modelId="{16E3866F-1EA4-4A0A-8923-A276A6473EBC}" type="presOf" srcId="{8E8F7D2F-03F9-4E8F-AB14-0E8AC597D883}" destId="{C20CEC0E-5EA2-4887-A4D0-0F3CAE1AB4F6}" srcOrd="0" destOrd="0" presId="urn:microsoft.com/office/officeart/2005/8/layout/hierarchy1"/>
    <dgm:cxn modelId="{46B99F70-A799-4B69-807E-EDB63E7EBBAC}" srcId="{EF9A233B-D4C8-4F81-B046-619406CB1836}" destId="{53BCEBED-BC75-48D5-9A0D-5AAB947B1F1E}" srcOrd="0" destOrd="0" parTransId="{48667675-1112-465C-AFE8-45D627C4D0DC}" sibTransId="{CAD33592-E725-403D-A555-DC36451C607B}"/>
    <dgm:cxn modelId="{A7DF4279-20B1-4D35-A177-58D2C8ABCD98}" type="presOf" srcId="{8BFF9B37-B02E-4052-8B7F-EDE9C0EF1CED}" destId="{7F181633-C324-480F-93BA-5A485ED5D96E}" srcOrd="0" destOrd="0" presId="urn:microsoft.com/office/officeart/2005/8/layout/hierarchy1"/>
    <dgm:cxn modelId="{CD752920-5769-4251-A60E-5CFD10527B0D}" type="presOf" srcId="{48667675-1112-465C-AFE8-45D627C4D0DC}" destId="{A8E1C1D8-F356-4D38-B3F7-4C5822873B38}" srcOrd="0" destOrd="0" presId="urn:microsoft.com/office/officeart/2005/8/layout/hierarchy1"/>
    <dgm:cxn modelId="{B041DBCA-D664-471E-9443-9AD75EBA198D}" srcId="{8E8F7D2F-03F9-4E8F-AB14-0E8AC597D883}" destId="{EF9A233B-D4C8-4F81-B046-619406CB1836}" srcOrd="0" destOrd="0" parTransId="{8C70139F-301D-48F3-9A1C-CA5C54AFE304}" sibTransId="{AD445497-3308-413F-ABF7-F4EDF6939785}"/>
    <dgm:cxn modelId="{A425CD69-8E95-42CB-944A-98F89463CFD4}" type="presOf" srcId="{53BCEBED-BC75-48D5-9A0D-5AAB947B1F1E}" destId="{2E019447-3430-43CB-817E-737CBB3C48FE}" srcOrd="0" destOrd="0" presId="urn:microsoft.com/office/officeart/2005/8/layout/hierarchy1"/>
    <dgm:cxn modelId="{317F0221-610E-4BE5-B9E4-891636F9611F}" type="presParOf" srcId="{C20CEC0E-5EA2-4887-A4D0-0F3CAE1AB4F6}" destId="{8B261849-F6A8-47BE-B3C1-A57E56060932}" srcOrd="0" destOrd="0" presId="urn:microsoft.com/office/officeart/2005/8/layout/hierarchy1"/>
    <dgm:cxn modelId="{6853A033-8778-4A05-97DB-3797C6D5FD96}" type="presParOf" srcId="{8B261849-F6A8-47BE-B3C1-A57E56060932}" destId="{C2C36B94-13AE-43CE-8C79-D807179C0887}" srcOrd="0" destOrd="0" presId="urn:microsoft.com/office/officeart/2005/8/layout/hierarchy1"/>
    <dgm:cxn modelId="{FDC8F756-DE69-47E6-9545-B98CDFD2D751}" type="presParOf" srcId="{C2C36B94-13AE-43CE-8C79-D807179C0887}" destId="{FE33BE8B-DA98-4FA7-A91D-6626DA4DEDC8}" srcOrd="0" destOrd="0" presId="urn:microsoft.com/office/officeart/2005/8/layout/hierarchy1"/>
    <dgm:cxn modelId="{D499896F-4A08-4A8A-AADC-FD3EA2508D3F}" type="presParOf" srcId="{C2C36B94-13AE-43CE-8C79-D807179C0887}" destId="{961E266A-75B2-483E-B73D-112BF8A8053B}" srcOrd="1" destOrd="0" presId="urn:microsoft.com/office/officeart/2005/8/layout/hierarchy1"/>
    <dgm:cxn modelId="{F170FDB9-3148-45E0-882E-95DC5BAF9112}" type="presParOf" srcId="{8B261849-F6A8-47BE-B3C1-A57E56060932}" destId="{C0C05A81-3BD0-41F0-BB32-5D10C3E4C083}" srcOrd="1" destOrd="0" presId="urn:microsoft.com/office/officeart/2005/8/layout/hierarchy1"/>
    <dgm:cxn modelId="{53AD2A43-58E6-4FE9-B659-517E45CBBE8C}" type="presParOf" srcId="{C0C05A81-3BD0-41F0-BB32-5D10C3E4C083}" destId="{A8E1C1D8-F356-4D38-B3F7-4C5822873B38}" srcOrd="0" destOrd="0" presId="urn:microsoft.com/office/officeart/2005/8/layout/hierarchy1"/>
    <dgm:cxn modelId="{D156AC97-D5CC-43C7-BD73-4D10BD3BDD97}" type="presParOf" srcId="{C0C05A81-3BD0-41F0-BB32-5D10C3E4C083}" destId="{4CA265DD-9C3C-402E-A2F5-7986CDD6B2CD}" srcOrd="1" destOrd="0" presId="urn:microsoft.com/office/officeart/2005/8/layout/hierarchy1"/>
    <dgm:cxn modelId="{7492613B-9C85-427B-B5CD-C260D9B07067}" type="presParOf" srcId="{4CA265DD-9C3C-402E-A2F5-7986CDD6B2CD}" destId="{6945BCA0-7DCE-4D5C-8586-9A24E61DCE2F}" srcOrd="0" destOrd="0" presId="urn:microsoft.com/office/officeart/2005/8/layout/hierarchy1"/>
    <dgm:cxn modelId="{66A58BB8-2E92-41AF-91C1-74A669401A2F}" type="presParOf" srcId="{6945BCA0-7DCE-4D5C-8586-9A24E61DCE2F}" destId="{07B69498-FE6B-4D61-A122-2FE28C03870B}" srcOrd="0" destOrd="0" presId="urn:microsoft.com/office/officeart/2005/8/layout/hierarchy1"/>
    <dgm:cxn modelId="{731F1CB9-EB7A-4F80-AC2B-4B966955321A}" type="presParOf" srcId="{6945BCA0-7DCE-4D5C-8586-9A24E61DCE2F}" destId="{2E019447-3430-43CB-817E-737CBB3C48FE}" srcOrd="1" destOrd="0" presId="urn:microsoft.com/office/officeart/2005/8/layout/hierarchy1"/>
    <dgm:cxn modelId="{78077488-D079-4F5D-85BE-E73061C7F801}" type="presParOf" srcId="{4CA265DD-9C3C-402E-A2F5-7986CDD6B2CD}" destId="{89DA1E4C-48E6-4A71-A650-4076A120F0DB}" srcOrd="1" destOrd="0" presId="urn:microsoft.com/office/officeart/2005/8/layout/hierarchy1"/>
    <dgm:cxn modelId="{B740A889-FD2B-40A8-8B0C-602C4716059E}" type="presParOf" srcId="{C0C05A81-3BD0-41F0-BB32-5D10C3E4C083}" destId="{7F181633-C324-480F-93BA-5A485ED5D96E}" srcOrd="2" destOrd="0" presId="urn:microsoft.com/office/officeart/2005/8/layout/hierarchy1"/>
    <dgm:cxn modelId="{D30A9203-66CC-4482-A60B-60A47B597332}" type="presParOf" srcId="{C0C05A81-3BD0-41F0-BB32-5D10C3E4C083}" destId="{8D3F123E-C516-4EF9-933F-3CDFD2FE4FF7}" srcOrd="3" destOrd="0" presId="urn:microsoft.com/office/officeart/2005/8/layout/hierarchy1"/>
    <dgm:cxn modelId="{983C4C7F-78B4-427B-B039-0C13DEBEDED5}" type="presParOf" srcId="{8D3F123E-C516-4EF9-933F-3CDFD2FE4FF7}" destId="{CE97FBAB-10C1-4CA5-85E0-224E00B86B6A}" srcOrd="0" destOrd="0" presId="urn:microsoft.com/office/officeart/2005/8/layout/hierarchy1"/>
    <dgm:cxn modelId="{1A795003-7BC5-46B6-B06C-55A25E08B791}" type="presParOf" srcId="{CE97FBAB-10C1-4CA5-85E0-224E00B86B6A}" destId="{26AD592E-527A-4332-BE6F-FCD0481AD189}" srcOrd="0" destOrd="0" presId="urn:microsoft.com/office/officeart/2005/8/layout/hierarchy1"/>
    <dgm:cxn modelId="{71754284-4056-439C-A0C1-C5B06B5B3EE8}" type="presParOf" srcId="{CE97FBAB-10C1-4CA5-85E0-224E00B86B6A}" destId="{1FFB1264-2F9F-4F46-8898-EEC6991FE4D6}" srcOrd="1" destOrd="0" presId="urn:microsoft.com/office/officeart/2005/8/layout/hierarchy1"/>
    <dgm:cxn modelId="{0393541E-CF03-40CF-9D43-22ED22AB75CF}" type="presParOf" srcId="{8D3F123E-C516-4EF9-933F-3CDFD2FE4FF7}" destId="{2446B166-CD1A-4EB5-8D2E-3F3000D405F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195604F-9C45-41F5-9ACD-96699491FF70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37030E0B-4C51-4184-8941-0CF2442160DE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2400" dirty="0" smtClean="0">
              <a:solidFill>
                <a:schemeClr val="tx2">
                  <a:lumMod val="75000"/>
                </a:schemeClr>
              </a:solidFill>
            </a:rPr>
            <a:t>Family-based foster care</a:t>
          </a:r>
          <a:endParaRPr lang="pl-PL" sz="2400" dirty="0">
            <a:solidFill>
              <a:schemeClr val="tx2">
                <a:lumMod val="75000"/>
              </a:schemeClr>
            </a:solidFill>
          </a:endParaRPr>
        </a:p>
      </dgm:t>
    </dgm:pt>
    <dgm:pt modelId="{7FA5919B-A1D2-4ADF-BE33-37C6D444E068}" type="parTrans" cxnId="{5D5DE022-EC45-408E-A361-31BB91519852}">
      <dgm:prSet/>
      <dgm:spPr/>
      <dgm:t>
        <a:bodyPr/>
        <a:lstStyle/>
        <a:p>
          <a:endParaRPr lang="pl-PL"/>
        </a:p>
      </dgm:t>
    </dgm:pt>
    <dgm:pt modelId="{82420276-0479-4C7A-A9CF-1E935BF17607}" type="sibTrans" cxnId="{5D5DE022-EC45-408E-A361-31BB91519852}">
      <dgm:prSet/>
      <dgm:spPr/>
      <dgm:t>
        <a:bodyPr/>
        <a:lstStyle/>
        <a:p>
          <a:endParaRPr lang="pl-PL"/>
        </a:p>
      </dgm:t>
    </dgm:pt>
    <dgm:pt modelId="{52FA0DC6-2AD5-4274-9444-D960D935A95E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800" dirty="0" smtClean="0">
              <a:solidFill>
                <a:schemeClr val="tx2">
                  <a:lumMod val="75000"/>
                </a:schemeClr>
              </a:solidFill>
            </a:rPr>
            <a:t>Foster families</a:t>
          </a:r>
          <a:endParaRPr lang="pl-PL" sz="1800" dirty="0">
            <a:solidFill>
              <a:schemeClr val="tx2">
                <a:lumMod val="75000"/>
              </a:schemeClr>
            </a:solidFill>
          </a:endParaRPr>
        </a:p>
      </dgm:t>
    </dgm:pt>
    <dgm:pt modelId="{6A352314-7342-4CA1-BB60-55A08FA67AD3}" type="parTrans" cxnId="{64E72248-52F3-4D28-B3F7-AE4D47A4858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DC3A3AA2-7609-48FE-9609-952E9968CE84}" type="sibTrans" cxnId="{64E72248-52F3-4D28-B3F7-AE4D47A48585}">
      <dgm:prSet/>
      <dgm:spPr/>
      <dgm:t>
        <a:bodyPr/>
        <a:lstStyle/>
        <a:p>
          <a:endParaRPr lang="pl-PL"/>
        </a:p>
      </dgm:t>
    </dgm:pt>
    <dgm:pt modelId="{B91E278A-C897-4D99-ABCD-8199887F9E84}">
      <dgm:prSet phldrT="[Teks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Related</a:t>
          </a:r>
          <a:r>
            <a:rPr lang="pl-PL" dirty="0" smtClean="0">
              <a:solidFill>
                <a:schemeClr val="tx2">
                  <a:lumMod val="75000"/>
                </a:schemeClr>
              </a:solidFill>
            </a:rPr>
            <a:t> (</a:t>
          </a:r>
          <a:r>
            <a:rPr lang="pl-PL" dirty="0" err="1" smtClean="0">
              <a:solidFill>
                <a:schemeClr val="tx2">
                  <a:lumMod val="75000"/>
                </a:schemeClr>
              </a:solidFill>
            </a:rPr>
            <a:t>kinship</a:t>
          </a:r>
          <a:r>
            <a:rPr lang="pl-PL" dirty="0" smtClean="0">
              <a:solidFill>
                <a:schemeClr val="tx2">
                  <a:lumMod val="75000"/>
                </a:schemeClr>
              </a:solidFill>
            </a:rPr>
            <a:t>)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821EBA02-5229-45B3-8E3B-231923BA5546}" type="parTrans" cxnId="{6E51D0F4-1789-48C2-933C-EA75825C5E7A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977BD2BF-D1C1-465F-A23F-9F06272CB47A}" type="sibTrans" cxnId="{6E51D0F4-1789-48C2-933C-EA75825C5E7A}">
      <dgm:prSet/>
      <dgm:spPr/>
      <dgm:t>
        <a:bodyPr/>
        <a:lstStyle/>
        <a:p>
          <a:endParaRPr lang="pl-PL"/>
        </a:p>
      </dgm:t>
    </dgm:pt>
    <dgm:pt modelId="{41A71A94-789B-449A-B9E6-9ABEC3F2734C}">
      <dgm:prSet phldrT="[Tekst]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Non-professional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DABD0F77-3633-49BA-8664-614BA2B97DA3}" type="parTrans" cxnId="{2A88AF17-478A-4AB5-9FF5-420774642238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67FF5063-5E1B-456D-8286-07BB2443871A}" type="sibTrans" cxnId="{2A88AF17-478A-4AB5-9FF5-420774642238}">
      <dgm:prSet/>
      <dgm:spPr/>
      <dgm:t>
        <a:bodyPr/>
        <a:lstStyle/>
        <a:p>
          <a:endParaRPr lang="pl-PL"/>
        </a:p>
      </dgm:t>
    </dgm:pt>
    <dgm:pt modelId="{B290FD7A-0B16-4D8D-AB9F-1ECB90638BA1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800" dirty="0" smtClean="0">
              <a:solidFill>
                <a:schemeClr val="tx2">
                  <a:lumMod val="75000"/>
                </a:schemeClr>
              </a:solidFill>
            </a:rPr>
            <a:t>Foster homes</a:t>
          </a:r>
          <a:endParaRPr lang="pl-PL" sz="1800" dirty="0">
            <a:solidFill>
              <a:schemeClr val="tx2">
                <a:lumMod val="75000"/>
              </a:schemeClr>
            </a:solidFill>
          </a:endParaRPr>
        </a:p>
      </dgm:t>
    </dgm:pt>
    <dgm:pt modelId="{11607571-56FF-4635-B377-947E654D460D}" type="parTrans" cxnId="{6444864A-DF2B-41C3-85FF-5E766607F28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13ABE7E4-3F38-4C88-ABAC-20CC4315FB49}" type="sibTrans" cxnId="{6444864A-DF2B-41C3-85FF-5E766607F28E}">
      <dgm:prSet/>
      <dgm:spPr/>
      <dgm:t>
        <a:bodyPr/>
        <a:lstStyle/>
        <a:p>
          <a:endParaRPr lang="pl-PL"/>
        </a:p>
      </dgm:t>
    </dgm:pt>
    <dgm:pt modelId="{4C5D6846-D858-4513-90E5-BD7CB7C09C18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Professional</a:t>
          </a:r>
          <a:endParaRPr lang="pl-PL" dirty="0">
            <a:solidFill>
              <a:schemeClr val="tx2">
                <a:lumMod val="75000"/>
              </a:schemeClr>
            </a:solidFill>
          </a:endParaRPr>
        </a:p>
      </dgm:t>
    </dgm:pt>
    <dgm:pt modelId="{C7D7B73C-C03D-4288-AD26-28BEBD0CDF2D}" type="parTrans" cxnId="{CD9EA722-1220-499F-AD24-4E78A193F60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BB1282C5-D190-42AA-8CFA-ECD97914EEAE}" type="sibTrans" cxnId="{CD9EA722-1220-499F-AD24-4E78A193F607}">
      <dgm:prSet/>
      <dgm:spPr/>
      <dgm:t>
        <a:bodyPr/>
        <a:lstStyle/>
        <a:p>
          <a:endParaRPr lang="pl-PL"/>
        </a:p>
      </dgm:t>
    </dgm:pt>
    <dgm:pt modelId="{51D44A50-0FD0-4FDC-9108-E40B73AC7B1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specialist</a:t>
          </a:r>
          <a:endParaRPr lang="en-GB" dirty="0">
            <a:solidFill>
              <a:schemeClr val="tx2">
                <a:lumMod val="75000"/>
              </a:schemeClr>
            </a:solidFill>
          </a:endParaRPr>
        </a:p>
      </dgm:t>
    </dgm:pt>
    <dgm:pt modelId="{E11DA2C0-8370-4B6C-AE25-A73757004AD1}" type="parTrans" cxnId="{E03A641B-DEDB-41D8-9343-F90C5890DAA9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3A68D0B7-AD3E-4D82-81E8-F671F1E93265}" type="sibTrans" cxnId="{E03A641B-DEDB-41D8-9343-F90C5890DAA9}">
      <dgm:prSet/>
      <dgm:spPr/>
      <dgm:t>
        <a:bodyPr/>
        <a:lstStyle/>
        <a:p>
          <a:endParaRPr lang="pl-PL"/>
        </a:p>
      </dgm:t>
    </dgm:pt>
    <dgm:pt modelId="{9F9DFFC2-F3B7-419A-9A17-F368F4DD265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  <a:latin typeface="+mn-lt"/>
            </a:rPr>
            <a:t>for underage mothers</a:t>
          </a:r>
          <a:endParaRPr lang="en-GB" dirty="0">
            <a:solidFill>
              <a:schemeClr val="tx2">
                <a:lumMod val="75000"/>
              </a:schemeClr>
            </a:solidFill>
            <a:latin typeface="+mn-lt"/>
          </a:endParaRPr>
        </a:p>
      </dgm:t>
    </dgm:pt>
    <dgm:pt modelId="{375A247A-8705-4B95-A1DC-C1A4E697CF6C}" type="parTrans" cxnId="{591D7695-38E3-4572-A564-A156501F49A6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8BF16B10-02B3-4CBB-9397-BD810F5B7244}" type="sibTrans" cxnId="{591D7695-38E3-4572-A564-A156501F49A6}">
      <dgm:prSet/>
      <dgm:spPr/>
      <dgm:t>
        <a:bodyPr/>
        <a:lstStyle/>
        <a:p>
          <a:endParaRPr lang="pl-PL"/>
        </a:p>
      </dgm:t>
    </dgm:pt>
    <dgm:pt modelId="{EFA0FE5A-5699-4FD4-85A9-04EC3FCA963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for disabled children</a:t>
          </a:r>
          <a:endParaRPr lang="en-GB" dirty="0">
            <a:solidFill>
              <a:schemeClr val="tx2">
                <a:lumMod val="75000"/>
              </a:schemeClr>
            </a:solidFill>
          </a:endParaRPr>
        </a:p>
      </dgm:t>
    </dgm:pt>
    <dgm:pt modelId="{1E875C8C-5845-493E-8E98-37BFEC2F86EB}" type="parTrans" cxnId="{800AF753-9CF5-4981-BA43-735CBA6E82E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1728A11F-73DA-4228-AFF4-D97EE06328D9}" type="sibTrans" cxnId="{800AF753-9CF5-4981-BA43-735CBA6E82E7}">
      <dgm:prSet/>
      <dgm:spPr/>
      <dgm:t>
        <a:bodyPr/>
        <a:lstStyle/>
        <a:p>
          <a:endParaRPr lang="pl-PL"/>
        </a:p>
      </dgm:t>
    </dgm:pt>
    <dgm:pt modelId="{05A823B4-B1C0-4257-AFD9-83D4406FA9DF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dirty="0" smtClean="0">
              <a:solidFill>
                <a:schemeClr val="tx2">
                  <a:lumMod val="75000"/>
                </a:schemeClr>
              </a:solidFill>
            </a:rPr>
            <a:t>for juveniles</a:t>
          </a:r>
          <a:endParaRPr lang="en-GB" dirty="0">
            <a:solidFill>
              <a:schemeClr val="tx2">
                <a:lumMod val="75000"/>
              </a:schemeClr>
            </a:solidFill>
          </a:endParaRPr>
        </a:p>
      </dgm:t>
    </dgm:pt>
    <dgm:pt modelId="{A3F8AA60-F19D-4C76-B14F-A7CDDDC5B341}" type="parTrans" cxnId="{3EB1321F-20AB-4DDD-8244-6519D666CDAF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29AD52B1-B093-49BE-B60A-A823A34971D0}" type="sibTrans" cxnId="{3EB1321F-20AB-4DDD-8244-6519D666CDAF}">
      <dgm:prSet/>
      <dgm:spPr/>
      <dgm:t>
        <a:bodyPr/>
        <a:lstStyle/>
        <a:p>
          <a:endParaRPr lang="pl-PL"/>
        </a:p>
      </dgm:t>
    </dgm:pt>
    <dgm:pt modelId="{3EA6669E-3CF5-45B2-8D23-F926D8989CBD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mtClean="0">
              <a:solidFill>
                <a:schemeClr val="tx2">
                  <a:lumMod val="75000"/>
                </a:schemeClr>
              </a:solidFill>
            </a:rPr>
            <a:t>family emergency house</a:t>
          </a:r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9CAAF5F1-0725-483C-9E3B-07D0A298EA55}" type="parTrans" cxnId="{C773A272-2D0F-434B-B932-07F2C691364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>
            <a:solidFill>
              <a:schemeClr val="tx2">
                <a:lumMod val="75000"/>
              </a:schemeClr>
            </a:solidFill>
          </a:endParaRPr>
        </a:p>
      </dgm:t>
    </dgm:pt>
    <dgm:pt modelId="{91B377C8-FB86-4543-83B4-463E5EFC80F9}" type="sibTrans" cxnId="{C773A272-2D0F-434B-B932-07F2C691364E}">
      <dgm:prSet/>
      <dgm:spPr/>
      <dgm:t>
        <a:bodyPr/>
        <a:lstStyle/>
        <a:p>
          <a:endParaRPr lang="pl-PL"/>
        </a:p>
      </dgm:t>
    </dgm:pt>
    <dgm:pt modelId="{A93F9128-CA17-453A-9220-B3110A3F504C}" type="pres">
      <dgm:prSet presAssocID="{1195604F-9C45-41F5-9ACD-96699491FF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C3EC38EF-0F1E-40AE-9751-DFE95813039F}" type="pres">
      <dgm:prSet presAssocID="{37030E0B-4C51-4184-8941-0CF2442160DE}" presName="hierRoot1" presStyleCnt="0"/>
      <dgm:spPr/>
      <dgm:t>
        <a:bodyPr/>
        <a:lstStyle/>
        <a:p>
          <a:endParaRPr lang="pl-PL"/>
        </a:p>
      </dgm:t>
    </dgm:pt>
    <dgm:pt modelId="{AE1A504B-A1B8-4CB8-B2CC-50DD4DCECEA9}" type="pres">
      <dgm:prSet presAssocID="{37030E0B-4C51-4184-8941-0CF2442160DE}" presName="composite" presStyleCnt="0"/>
      <dgm:spPr/>
      <dgm:t>
        <a:bodyPr/>
        <a:lstStyle/>
        <a:p>
          <a:endParaRPr lang="pl-PL"/>
        </a:p>
      </dgm:t>
    </dgm:pt>
    <dgm:pt modelId="{0B9C8BAB-C5D8-4D9B-85DD-14DA5CC51200}" type="pres">
      <dgm:prSet presAssocID="{37030E0B-4C51-4184-8941-0CF2442160DE}" presName="background" presStyleLbl="node0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27754B98-A807-42C1-8DC8-710949A193E3}" type="pres">
      <dgm:prSet presAssocID="{37030E0B-4C51-4184-8941-0CF2442160DE}" presName="text" presStyleLbl="fgAcc0" presStyleIdx="0" presStyleCnt="1" custScaleX="440486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BF18B6C-44A7-4638-ACB7-AE97480DA848}" type="pres">
      <dgm:prSet presAssocID="{37030E0B-4C51-4184-8941-0CF2442160DE}" presName="hierChild2" presStyleCnt="0"/>
      <dgm:spPr/>
      <dgm:t>
        <a:bodyPr/>
        <a:lstStyle/>
        <a:p>
          <a:endParaRPr lang="pl-PL"/>
        </a:p>
      </dgm:t>
    </dgm:pt>
    <dgm:pt modelId="{44AED41F-A309-4231-87DA-BAD74587CF7B}" type="pres">
      <dgm:prSet presAssocID="{6A352314-7342-4CA1-BB60-55A08FA67AD3}" presName="Name10" presStyleLbl="parChTrans1D2" presStyleIdx="0" presStyleCnt="2"/>
      <dgm:spPr/>
      <dgm:t>
        <a:bodyPr/>
        <a:lstStyle/>
        <a:p>
          <a:endParaRPr lang="pl-PL"/>
        </a:p>
      </dgm:t>
    </dgm:pt>
    <dgm:pt modelId="{32C5D679-CEEB-4ACE-AF5D-15E44813132A}" type="pres">
      <dgm:prSet presAssocID="{52FA0DC6-2AD5-4274-9444-D960D935A95E}" presName="hierRoot2" presStyleCnt="0"/>
      <dgm:spPr/>
      <dgm:t>
        <a:bodyPr/>
        <a:lstStyle/>
        <a:p>
          <a:endParaRPr lang="pl-PL"/>
        </a:p>
      </dgm:t>
    </dgm:pt>
    <dgm:pt modelId="{035B0FA6-5DB7-4FDA-A8C7-9515D0B1D1EC}" type="pres">
      <dgm:prSet presAssocID="{52FA0DC6-2AD5-4274-9444-D960D935A95E}" presName="composite2" presStyleCnt="0"/>
      <dgm:spPr/>
      <dgm:t>
        <a:bodyPr/>
        <a:lstStyle/>
        <a:p>
          <a:endParaRPr lang="pl-PL"/>
        </a:p>
      </dgm:t>
    </dgm:pt>
    <dgm:pt modelId="{4D1EE2A0-8C09-4CE0-89CF-CA7D39184907}" type="pres">
      <dgm:prSet presAssocID="{52FA0DC6-2AD5-4274-9444-D960D935A95E}" presName="background2" presStyleLbl="node2" presStyleIdx="0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4982B934-277E-4D65-8C7D-59C7875FB69C}" type="pres">
      <dgm:prSet presAssocID="{52FA0DC6-2AD5-4274-9444-D960D935A95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D244E295-155A-41BA-A8CA-83B8DB96B18B}" type="pres">
      <dgm:prSet presAssocID="{52FA0DC6-2AD5-4274-9444-D960D935A95E}" presName="hierChild3" presStyleCnt="0"/>
      <dgm:spPr/>
      <dgm:t>
        <a:bodyPr/>
        <a:lstStyle/>
        <a:p>
          <a:endParaRPr lang="pl-PL"/>
        </a:p>
      </dgm:t>
    </dgm:pt>
    <dgm:pt modelId="{04E14945-C9EB-41DE-BD80-11F4500F47B9}" type="pres">
      <dgm:prSet presAssocID="{821EBA02-5229-45B3-8E3B-231923BA5546}" presName="Name17" presStyleLbl="parChTrans1D3" presStyleIdx="0" presStyleCnt="3"/>
      <dgm:spPr/>
      <dgm:t>
        <a:bodyPr/>
        <a:lstStyle/>
        <a:p>
          <a:endParaRPr lang="pl-PL"/>
        </a:p>
      </dgm:t>
    </dgm:pt>
    <dgm:pt modelId="{ACA0BCF1-A02F-4AA3-BC33-C83CA9C6D38B}" type="pres">
      <dgm:prSet presAssocID="{B91E278A-C897-4D99-ABCD-8199887F9E84}" presName="hierRoot3" presStyleCnt="0"/>
      <dgm:spPr/>
      <dgm:t>
        <a:bodyPr/>
        <a:lstStyle/>
        <a:p>
          <a:endParaRPr lang="pl-PL"/>
        </a:p>
      </dgm:t>
    </dgm:pt>
    <dgm:pt modelId="{C6ED83A3-1F04-4243-9362-B991790A06D6}" type="pres">
      <dgm:prSet presAssocID="{B91E278A-C897-4D99-ABCD-8199887F9E84}" presName="composite3" presStyleCnt="0"/>
      <dgm:spPr/>
      <dgm:t>
        <a:bodyPr/>
        <a:lstStyle/>
        <a:p>
          <a:endParaRPr lang="pl-PL"/>
        </a:p>
      </dgm:t>
    </dgm:pt>
    <dgm:pt modelId="{BAEEAA83-B157-46AF-B3FD-2AC20948735F}" type="pres">
      <dgm:prSet presAssocID="{B91E278A-C897-4D99-ABCD-8199887F9E84}" presName="background3" presStyleLbl="node3" presStyleIdx="0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50AE0F0C-6B65-4147-93BB-E6AE685FD581}" type="pres">
      <dgm:prSet presAssocID="{B91E278A-C897-4D99-ABCD-8199887F9E84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E2228E3-67E7-407C-A5DE-6F637FF2AE8C}" type="pres">
      <dgm:prSet presAssocID="{B91E278A-C897-4D99-ABCD-8199887F9E84}" presName="hierChild4" presStyleCnt="0"/>
      <dgm:spPr/>
      <dgm:t>
        <a:bodyPr/>
        <a:lstStyle/>
        <a:p>
          <a:endParaRPr lang="pl-PL"/>
        </a:p>
      </dgm:t>
    </dgm:pt>
    <dgm:pt modelId="{8A197844-25FF-49B1-B7B0-82312394E9E2}" type="pres">
      <dgm:prSet presAssocID="{DABD0F77-3633-49BA-8664-614BA2B97DA3}" presName="Name17" presStyleLbl="parChTrans1D3" presStyleIdx="1" presStyleCnt="3"/>
      <dgm:spPr/>
      <dgm:t>
        <a:bodyPr/>
        <a:lstStyle/>
        <a:p>
          <a:endParaRPr lang="pl-PL"/>
        </a:p>
      </dgm:t>
    </dgm:pt>
    <dgm:pt modelId="{B0D05A4C-7707-4E14-B431-6C3297E7330E}" type="pres">
      <dgm:prSet presAssocID="{41A71A94-789B-449A-B9E6-9ABEC3F2734C}" presName="hierRoot3" presStyleCnt="0"/>
      <dgm:spPr/>
      <dgm:t>
        <a:bodyPr/>
        <a:lstStyle/>
        <a:p>
          <a:endParaRPr lang="pl-PL"/>
        </a:p>
      </dgm:t>
    </dgm:pt>
    <dgm:pt modelId="{66F7A5B2-9627-491E-AA25-28C26FCAB6BE}" type="pres">
      <dgm:prSet presAssocID="{41A71A94-789B-449A-B9E6-9ABEC3F2734C}" presName="composite3" presStyleCnt="0"/>
      <dgm:spPr/>
      <dgm:t>
        <a:bodyPr/>
        <a:lstStyle/>
        <a:p>
          <a:endParaRPr lang="pl-PL"/>
        </a:p>
      </dgm:t>
    </dgm:pt>
    <dgm:pt modelId="{9EE86D87-1AF3-4574-8E55-E04C2F52BCBA}" type="pres">
      <dgm:prSet presAssocID="{41A71A94-789B-449A-B9E6-9ABEC3F2734C}" presName="background3" presStyleLbl="node3" presStyleIdx="1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33E166D0-A7E1-49BF-BA28-005CD7F523E4}" type="pres">
      <dgm:prSet presAssocID="{41A71A94-789B-449A-B9E6-9ABEC3F2734C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02E0DC75-36A5-4E7B-893E-D177FDEF72B3}" type="pres">
      <dgm:prSet presAssocID="{41A71A94-789B-449A-B9E6-9ABEC3F2734C}" presName="hierChild4" presStyleCnt="0"/>
      <dgm:spPr/>
      <dgm:t>
        <a:bodyPr/>
        <a:lstStyle/>
        <a:p>
          <a:endParaRPr lang="pl-PL"/>
        </a:p>
      </dgm:t>
    </dgm:pt>
    <dgm:pt modelId="{24D98EE3-7DB7-43D8-8637-E2A2B85A594B}" type="pres">
      <dgm:prSet presAssocID="{C7D7B73C-C03D-4288-AD26-28BEBD0CDF2D}" presName="Name17" presStyleLbl="parChTrans1D3" presStyleIdx="2" presStyleCnt="3"/>
      <dgm:spPr/>
      <dgm:t>
        <a:bodyPr/>
        <a:lstStyle/>
        <a:p>
          <a:endParaRPr lang="pl-PL"/>
        </a:p>
      </dgm:t>
    </dgm:pt>
    <dgm:pt modelId="{C15DE8AD-0987-483F-A644-981DCC500402}" type="pres">
      <dgm:prSet presAssocID="{4C5D6846-D858-4513-90E5-BD7CB7C09C18}" presName="hierRoot3" presStyleCnt="0"/>
      <dgm:spPr/>
      <dgm:t>
        <a:bodyPr/>
        <a:lstStyle/>
        <a:p>
          <a:endParaRPr lang="pl-PL"/>
        </a:p>
      </dgm:t>
    </dgm:pt>
    <dgm:pt modelId="{7333CD79-9478-4A50-A508-6556DFA00796}" type="pres">
      <dgm:prSet presAssocID="{4C5D6846-D858-4513-90E5-BD7CB7C09C18}" presName="composite3" presStyleCnt="0"/>
      <dgm:spPr/>
      <dgm:t>
        <a:bodyPr/>
        <a:lstStyle/>
        <a:p>
          <a:endParaRPr lang="pl-PL"/>
        </a:p>
      </dgm:t>
    </dgm:pt>
    <dgm:pt modelId="{87CEB818-C0BF-4559-8302-9B2D7556CD6B}" type="pres">
      <dgm:prSet presAssocID="{4C5D6846-D858-4513-90E5-BD7CB7C09C18}" presName="background3" presStyleLbl="node3" presStyleIdx="2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EC55458E-32C5-4743-B820-CF178E6FE27E}" type="pres">
      <dgm:prSet presAssocID="{4C5D6846-D858-4513-90E5-BD7CB7C09C18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AAA302A9-B18F-46E0-8A9B-EED0469A2A1C}" type="pres">
      <dgm:prSet presAssocID="{4C5D6846-D858-4513-90E5-BD7CB7C09C18}" presName="hierChild4" presStyleCnt="0"/>
      <dgm:spPr/>
      <dgm:t>
        <a:bodyPr/>
        <a:lstStyle/>
        <a:p>
          <a:endParaRPr lang="pl-PL"/>
        </a:p>
      </dgm:t>
    </dgm:pt>
    <dgm:pt modelId="{5BCDC6CF-0553-4C47-BA35-A12E4A5ED61B}" type="pres">
      <dgm:prSet presAssocID="{9CAAF5F1-0725-483C-9E3B-07D0A298EA55}" presName="Name23" presStyleLbl="parChTrans1D4" presStyleIdx="0" presStyleCnt="5"/>
      <dgm:spPr/>
      <dgm:t>
        <a:bodyPr/>
        <a:lstStyle/>
        <a:p>
          <a:endParaRPr lang="pl-PL"/>
        </a:p>
      </dgm:t>
    </dgm:pt>
    <dgm:pt modelId="{B754464A-F228-4392-82A0-A9F44292F8EA}" type="pres">
      <dgm:prSet presAssocID="{3EA6669E-3CF5-45B2-8D23-F926D8989CBD}" presName="hierRoot4" presStyleCnt="0"/>
      <dgm:spPr/>
    </dgm:pt>
    <dgm:pt modelId="{B09997BD-7077-4027-9CC2-F80928FAB7A2}" type="pres">
      <dgm:prSet presAssocID="{3EA6669E-3CF5-45B2-8D23-F926D8989CBD}" presName="composite4" presStyleCnt="0"/>
      <dgm:spPr/>
    </dgm:pt>
    <dgm:pt modelId="{10E86C2F-49CD-4510-A6CA-8E8F087A41FA}" type="pres">
      <dgm:prSet presAssocID="{3EA6669E-3CF5-45B2-8D23-F926D8989CBD}" presName="background4" presStyleLbl="node4" presStyleIdx="0" presStyleCnt="5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25FF2563-04D4-4CBD-B166-B72D8D898869}" type="pres">
      <dgm:prSet presAssocID="{3EA6669E-3CF5-45B2-8D23-F926D8989CBD}" presName="text4" presStyleLbl="fgAcc4" presStyleIdx="0" presStyleCnt="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D2F8D9FF-3BFD-46D0-8834-102D434B916D}" type="pres">
      <dgm:prSet presAssocID="{3EA6669E-3CF5-45B2-8D23-F926D8989CBD}" presName="hierChild5" presStyleCnt="0"/>
      <dgm:spPr/>
    </dgm:pt>
    <dgm:pt modelId="{87D002DB-D158-4258-8E52-2DCE12290266}" type="pres">
      <dgm:prSet presAssocID="{E11DA2C0-8370-4B6C-AE25-A73757004AD1}" presName="Name23" presStyleLbl="parChTrans1D4" presStyleIdx="1" presStyleCnt="5"/>
      <dgm:spPr/>
      <dgm:t>
        <a:bodyPr/>
        <a:lstStyle/>
        <a:p>
          <a:endParaRPr lang="pl-PL"/>
        </a:p>
      </dgm:t>
    </dgm:pt>
    <dgm:pt modelId="{D7958B5A-B45C-49D2-8C8C-88A9BBCF2616}" type="pres">
      <dgm:prSet presAssocID="{51D44A50-0FD0-4FDC-9108-E40B73AC7B15}" presName="hierRoot4" presStyleCnt="0"/>
      <dgm:spPr/>
      <dgm:t>
        <a:bodyPr/>
        <a:lstStyle/>
        <a:p>
          <a:endParaRPr lang="pl-PL"/>
        </a:p>
      </dgm:t>
    </dgm:pt>
    <dgm:pt modelId="{A5872828-E86F-4552-99CB-9A8725F6C2A5}" type="pres">
      <dgm:prSet presAssocID="{51D44A50-0FD0-4FDC-9108-E40B73AC7B15}" presName="composite4" presStyleCnt="0"/>
      <dgm:spPr/>
      <dgm:t>
        <a:bodyPr/>
        <a:lstStyle/>
        <a:p>
          <a:endParaRPr lang="pl-PL"/>
        </a:p>
      </dgm:t>
    </dgm:pt>
    <dgm:pt modelId="{B8CC4C87-36BF-4C4D-B8BD-3FD17EB82E65}" type="pres">
      <dgm:prSet presAssocID="{51D44A50-0FD0-4FDC-9108-E40B73AC7B15}" presName="background4" presStyleLbl="node4" presStyleIdx="1" presStyleCnt="5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C1C6DE19-2CE5-410D-99AF-097E6FEF5995}" type="pres">
      <dgm:prSet presAssocID="{51D44A50-0FD0-4FDC-9108-E40B73AC7B15}" presName="text4" presStyleLbl="fgAcc4" presStyleIdx="1" presStyleCnt="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8B157A0D-8292-4512-92D1-44C02A2A8A3A}" type="pres">
      <dgm:prSet presAssocID="{51D44A50-0FD0-4FDC-9108-E40B73AC7B15}" presName="hierChild5" presStyleCnt="0"/>
      <dgm:spPr/>
      <dgm:t>
        <a:bodyPr/>
        <a:lstStyle/>
        <a:p>
          <a:endParaRPr lang="pl-PL"/>
        </a:p>
      </dgm:t>
    </dgm:pt>
    <dgm:pt modelId="{D51BDDC5-5DDC-4E8E-8F1D-A2E5FF6624CC}" type="pres">
      <dgm:prSet presAssocID="{A3F8AA60-F19D-4C76-B14F-A7CDDDC5B341}" presName="Name23" presStyleLbl="parChTrans1D4" presStyleIdx="2" presStyleCnt="5"/>
      <dgm:spPr/>
      <dgm:t>
        <a:bodyPr/>
        <a:lstStyle/>
        <a:p>
          <a:endParaRPr lang="pl-PL"/>
        </a:p>
      </dgm:t>
    </dgm:pt>
    <dgm:pt modelId="{68B9A739-888A-41A0-A6AF-A2CD1EFA7071}" type="pres">
      <dgm:prSet presAssocID="{05A823B4-B1C0-4257-AFD9-83D4406FA9DF}" presName="hierRoot4" presStyleCnt="0"/>
      <dgm:spPr/>
      <dgm:t>
        <a:bodyPr/>
        <a:lstStyle/>
        <a:p>
          <a:endParaRPr lang="pl-PL"/>
        </a:p>
      </dgm:t>
    </dgm:pt>
    <dgm:pt modelId="{5A907AB9-2DCB-4A0E-813F-2AB62D90ACF7}" type="pres">
      <dgm:prSet presAssocID="{05A823B4-B1C0-4257-AFD9-83D4406FA9DF}" presName="composite4" presStyleCnt="0"/>
      <dgm:spPr/>
      <dgm:t>
        <a:bodyPr/>
        <a:lstStyle/>
        <a:p>
          <a:endParaRPr lang="pl-PL"/>
        </a:p>
      </dgm:t>
    </dgm:pt>
    <dgm:pt modelId="{68F43195-8142-4CB6-BC3A-0A6A9F363A2B}" type="pres">
      <dgm:prSet presAssocID="{05A823B4-B1C0-4257-AFD9-83D4406FA9DF}" presName="background4" presStyleLbl="node4" presStyleIdx="2" presStyleCnt="5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494835DC-C67C-421C-AA84-87E064856D28}" type="pres">
      <dgm:prSet presAssocID="{05A823B4-B1C0-4257-AFD9-83D4406FA9DF}" presName="text4" presStyleLbl="fgAcc4" presStyleIdx="2" presStyleCnt="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4D4077C4-38F9-45E0-BD44-211B0E9C0D1F}" type="pres">
      <dgm:prSet presAssocID="{05A823B4-B1C0-4257-AFD9-83D4406FA9DF}" presName="hierChild5" presStyleCnt="0"/>
      <dgm:spPr/>
      <dgm:t>
        <a:bodyPr/>
        <a:lstStyle/>
        <a:p>
          <a:endParaRPr lang="pl-PL"/>
        </a:p>
      </dgm:t>
    </dgm:pt>
    <dgm:pt modelId="{7A81F062-A88E-471F-8DBB-E62F433B46F5}" type="pres">
      <dgm:prSet presAssocID="{1E875C8C-5845-493E-8E98-37BFEC2F86EB}" presName="Name23" presStyleLbl="parChTrans1D4" presStyleIdx="3" presStyleCnt="5"/>
      <dgm:spPr/>
      <dgm:t>
        <a:bodyPr/>
        <a:lstStyle/>
        <a:p>
          <a:endParaRPr lang="pl-PL"/>
        </a:p>
      </dgm:t>
    </dgm:pt>
    <dgm:pt modelId="{811CED61-EB74-4F2E-8738-F4F8E03A169E}" type="pres">
      <dgm:prSet presAssocID="{EFA0FE5A-5699-4FD4-85A9-04EC3FCA9637}" presName="hierRoot4" presStyleCnt="0"/>
      <dgm:spPr/>
      <dgm:t>
        <a:bodyPr/>
        <a:lstStyle/>
        <a:p>
          <a:endParaRPr lang="pl-PL"/>
        </a:p>
      </dgm:t>
    </dgm:pt>
    <dgm:pt modelId="{0D4861C3-2B0E-4375-8B19-029EE460DABC}" type="pres">
      <dgm:prSet presAssocID="{EFA0FE5A-5699-4FD4-85A9-04EC3FCA9637}" presName="composite4" presStyleCnt="0"/>
      <dgm:spPr/>
      <dgm:t>
        <a:bodyPr/>
        <a:lstStyle/>
        <a:p>
          <a:endParaRPr lang="pl-PL"/>
        </a:p>
      </dgm:t>
    </dgm:pt>
    <dgm:pt modelId="{6D7D20B1-2301-424C-BBC8-C686DF53A603}" type="pres">
      <dgm:prSet presAssocID="{EFA0FE5A-5699-4FD4-85A9-04EC3FCA9637}" presName="background4" presStyleLbl="node4" presStyleIdx="3" presStyleCnt="5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4F5CD0BE-EF35-45D3-ABE1-CAF85147DFDB}" type="pres">
      <dgm:prSet presAssocID="{EFA0FE5A-5699-4FD4-85A9-04EC3FCA9637}" presName="text4" presStyleLbl="fgAcc4" presStyleIdx="3" presStyleCnt="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DA58EB8F-6D8D-4325-ABD3-43029E5BBB96}" type="pres">
      <dgm:prSet presAssocID="{EFA0FE5A-5699-4FD4-85A9-04EC3FCA9637}" presName="hierChild5" presStyleCnt="0"/>
      <dgm:spPr/>
      <dgm:t>
        <a:bodyPr/>
        <a:lstStyle/>
        <a:p>
          <a:endParaRPr lang="pl-PL"/>
        </a:p>
      </dgm:t>
    </dgm:pt>
    <dgm:pt modelId="{180ED173-6FEB-450C-97CE-C714C12605FC}" type="pres">
      <dgm:prSet presAssocID="{375A247A-8705-4B95-A1DC-C1A4E697CF6C}" presName="Name23" presStyleLbl="parChTrans1D4" presStyleIdx="4" presStyleCnt="5"/>
      <dgm:spPr/>
      <dgm:t>
        <a:bodyPr/>
        <a:lstStyle/>
        <a:p>
          <a:endParaRPr lang="pl-PL"/>
        </a:p>
      </dgm:t>
    </dgm:pt>
    <dgm:pt modelId="{6E323287-C7D4-4BB5-8C99-5A624045F733}" type="pres">
      <dgm:prSet presAssocID="{9F9DFFC2-F3B7-419A-9A17-F368F4DD2654}" presName="hierRoot4" presStyleCnt="0"/>
      <dgm:spPr/>
      <dgm:t>
        <a:bodyPr/>
        <a:lstStyle/>
        <a:p>
          <a:endParaRPr lang="pl-PL"/>
        </a:p>
      </dgm:t>
    </dgm:pt>
    <dgm:pt modelId="{6C50DE9A-D1D6-4B10-838B-FA496F79AB9E}" type="pres">
      <dgm:prSet presAssocID="{9F9DFFC2-F3B7-419A-9A17-F368F4DD2654}" presName="composite4" presStyleCnt="0"/>
      <dgm:spPr/>
      <dgm:t>
        <a:bodyPr/>
        <a:lstStyle/>
        <a:p>
          <a:endParaRPr lang="pl-PL"/>
        </a:p>
      </dgm:t>
    </dgm:pt>
    <dgm:pt modelId="{671D0E39-5404-4364-B4FB-21E5C29B8F0D}" type="pres">
      <dgm:prSet presAssocID="{9F9DFFC2-F3B7-419A-9A17-F368F4DD2654}" presName="background4" presStyleLbl="node4" presStyleIdx="4" presStyleCnt="5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110FF207-3797-4943-ADFA-E14285DEECDE}" type="pres">
      <dgm:prSet presAssocID="{9F9DFFC2-F3B7-419A-9A17-F368F4DD2654}" presName="text4" presStyleLbl="fgAcc4" presStyleIdx="4" presStyleCnt="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D8505896-7FB6-4575-A5F9-C31987B94857}" type="pres">
      <dgm:prSet presAssocID="{9F9DFFC2-F3B7-419A-9A17-F368F4DD2654}" presName="hierChild5" presStyleCnt="0"/>
      <dgm:spPr/>
      <dgm:t>
        <a:bodyPr/>
        <a:lstStyle/>
        <a:p>
          <a:endParaRPr lang="pl-PL"/>
        </a:p>
      </dgm:t>
    </dgm:pt>
    <dgm:pt modelId="{6C0CBEB4-19C7-4CAB-9382-F0CBD307614F}" type="pres">
      <dgm:prSet presAssocID="{11607571-56FF-4635-B377-947E654D460D}" presName="Name10" presStyleLbl="parChTrans1D2" presStyleIdx="1" presStyleCnt="2"/>
      <dgm:spPr/>
      <dgm:t>
        <a:bodyPr/>
        <a:lstStyle/>
        <a:p>
          <a:endParaRPr lang="pl-PL"/>
        </a:p>
      </dgm:t>
    </dgm:pt>
    <dgm:pt modelId="{05B48510-6A90-481F-BE89-A63B15FAF09E}" type="pres">
      <dgm:prSet presAssocID="{B290FD7A-0B16-4D8D-AB9F-1ECB90638BA1}" presName="hierRoot2" presStyleCnt="0"/>
      <dgm:spPr/>
      <dgm:t>
        <a:bodyPr/>
        <a:lstStyle/>
        <a:p>
          <a:endParaRPr lang="pl-PL"/>
        </a:p>
      </dgm:t>
    </dgm:pt>
    <dgm:pt modelId="{43960ECF-6BAF-4617-AA72-22A2EFBCB8AD}" type="pres">
      <dgm:prSet presAssocID="{B290FD7A-0B16-4D8D-AB9F-1ECB90638BA1}" presName="composite2" presStyleCnt="0"/>
      <dgm:spPr/>
      <dgm:t>
        <a:bodyPr/>
        <a:lstStyle/>
        <a:p>
          <a:endParaRPr lang="pl-PL"/>
        </a:p>
      </dgm:t>
    </dgm:pt>
    <dgm:pt modelId="{0A80EB07-0352-43E4-91EF-3ECB6646170A}" type="pres">
      <dgm:prSet presAssocID="{B290FD7A-0B16-4D8D-AB9F-1ECB90638BA1}" presName="background2" presStyleLbl="node2" presStyleIdx="1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E44765BE-8F44-478A-9D83-BE4671412D13}" type="pres">
      <dgm:prSet presAssocID="{B290FD7A-0B16-4D8D-AB9F-1ECB90638BA1}" presName="text2" presStyleLbl="fgAcc2" presStyleIdx="1" presStyleCnt="2" custLinFactX="25615" custLinFactNeighborX="100000" custLinFactNeighborY="278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CD17424-281E-439E-9B17-E494EF33AADF}" type="pres">
      <dgm:prSet presAssocID="{B290FD7A-0B16-4D8D-AB9F-1ECB90638BA1}" presName="hierChild3" presStyleCnt="0"/>
      <dgm:spPr/>
      <dgm:t>
        <a:bodyPr/>
        <a:lstStyle/>
        <a:p>
          <a:endParaRPr lang="pl-PL"/>
        </a:p>
      </dgm:t>
    </dgm:pt>
  </dgm:ptLst>
  <dgm:cxnLst>
    <dgm:cxn modelId="{E03A641B-DEDB-41D8-9343-F90C5890DAA9}" srcId="{4C5D6846-D858-4513-90E5-BD7CB7C09C18}" destId="{51D44A50-0FD0-4FDC-9108-E40B73AC7B15}" srcOrd="1" destOrd="0" parTransId="{E11DA2C0-8370-4B6C-AE25-A73757004AD1}" sibTransId="{3A68D0B7-AD3E-4D82-81E8-F671F1E93265}"/>
    <dgm:cxn modelId="{6F8CD30E-143A-4FD0-991D-A65FF87E15EC}" type="presOf" srcId="{9CAAF5F1-0725-483C-9E3B-07D0A298EA55}" destId="{5BCDC6CF-0553-4C47-BA35-A12E4A5ED61B}" srcOrd="0" destOrd="0" presId="urn:microsoft.com/office/officeart/2005/8/layout/hierarchy1"/>
    <dgm:cxn modelId="{2A88AF17-478A-4AB5-9FF5-420774642238}" srcId="{52FA0DC6-2AD5-4274-9444-D960D935A95E}" destId="{41A71A94-789B-449A-B9E6-9ABEC3F2734C}" srcOrd="1" destOrd="0" parTransId="{DABD0F77-3633-49BA-8664-614BA2B97DA3}" sibTransId="{67FF5063-5E1B-456D-8286-07BB2443871A}"/>
    <dgm:cxn modelId="{3C945BD4-1C17-44AA-9401-241CA3AA510E}" type="presOf" srcId="{A3F8AA60-F19D-4C76-B14F-A7CDDDC5B341}" destId="{D51BDDC5-5DDC-4E8E-8F1D-A2E5FF6624CC}" srcOrd="0" destOrd="0" presId="urn:microsoft.com/office/officeart/2005/8/layout/hierarchy1"/>
    <dgm:cxn modelId="{5EB85F84-4B42-4392-9149-3C9CB5EBBA86}" type="presOf" srcId="{B91E278A-C897-4D99-ABCD-8199887F9E84}" destId="{50AE0F0C-6B65-4147-93BB-E6AE685FD581}" srcOrd="0" destOrd="0" presId="urn:microsoft.com/office/officeart/2005/8/layout/hierarchy1"/>
    <dgm:cxn modelId="{2DE80466-8E24-40C0-B5D0-7B9577915011}" type="presOf" srcId="{6A352314-7342-4CA1-BB60-55A08FA67AD3}" destId="{44AED41F-A309-4231-87DA-BAD74587CF7B}" srcOrd="0" destOrd="0" presId="urn:microsoft.com/office/officeart/2005/8/layout/hierarchy1"/>
    <dgm:cxn modelId="{D2689C23-E157-4033-B7C4-45D5E44EB3FD}" type="presOf" srcId="{E11DA2C0-8370-4B6C-AE25-A73757004AD1}" destId="{87D002DB-D158-4258-8E52-2DCE12290266}" srcOrd="0" destOrd="0" presId="urn:microsoft.com/office/officeart/2005/8/layout/hierarchy1"/>
    <dgm:cxn modelId="{591D7695-38E3-4572-A564-A156501F49A6}" srcId="{51D44A50-0FD0-4FDC-9108-E40B73AC7B15}" destId="{9F9DFFC2-F3B7-419A-9A17-F368F4DD2654}" srcOrd="2" destOrd="0" parTransId="{375A247A-8705-4B95-A1DC-C1A4E697CF6C}" sibTransId="{8BF16B10-02B3-4CBB-9397-BD810F5B7244}"/>
    <dgm:cxn modelId="{64E72248-52F3-4D28-B3F7-AE4D47A48585}" srcId="{37030E0B-4C51-4184-8941-0CF2442160DE}" destId="{52FA0DC6-2AD5-4274-9444-D960D935A95E}" srcOrd="0" destOrd="0" parTransId="{6A352314-7342-4CA1-BB60-55A08FA67AD3}" sibTransId="{DC3A3AA2-7609-48FE-9609-952E9968CE84}"/>
    <dgm:cxn modelId="{E6B4F39C-A5B1-45DB-83A6-B3D90D49B0BC}" type="presOf" srcId="{375A247A-8705-4B95-A1DC-C1A4E697CF6C}" destId="{180ED173-6FEB-450C-97CE-C714C12605FC}" srcOrd="0" destOrd="0" presId="urn:microsoft.com/office/officeart/2005/8/layout/hierarchy1"/>
    <dgm:cxn modelId="{6E51D0F4-1789-48C2-933C-EA75825C5E7A}" srcId="{52FA0DC6-2AD5-4274-9444-D960D935A95E}" destId="{B91E278A-C897-4D99-ABCD-8199887F9E84}" srcOrd="0" destOrd="0" parTransId="{821EBA02-5229-45B3-8E3B-231923BA5546}" sibTransId="{977BD2BF-D1C1-465F-A23F-9F06272CB47A}"/>
    <dgm:cxn modelId="{11CBB220-9ABA-44DB-A75D-771E1CEACC8B}" type="presOf" srcId="{37030E0B-4C51-4184-8941-0CF2442160DE}" destId="{27754B98-A807-42C1-8DC8-710949A193E3}" srcOrd="0" destOrd="0" presId="urn:microsoft.com/office/officeart/2005/8/layout/hierarchy1"/>
    <dgm:cxn modelId="{6A34BCEA-934F-4C8A-BC77-B4229935DBA6}" type="presOf" srcId="{1195604F-9C45-41F5-9ACD-96699491FF70}" destId="{A93F9128-CA17-453A-9220-B3110A3F504C}" srcOrd="0" destOrd="0" presId="urn:microsoft.com/office/officeart/2005/8/layout/hierarchy1"/>
    <dgm:cxn modelId="{5586832F-F866-4165-9631-F3E03B58E591}" type="presOf" srcId="{821EBA02-5229-45B3-8E3B-231923BA5546}" destId="{04E14945-C9EB-41DE-BD80-11F4500F47B9}" srcOrd="0" destOrd="0" presId="urn:microsoft.com/office/officeart/2005/8/layout/hierarchy1"/>
    <dgm:cxn modelId="{B0342100-FBA2-41C9-85D5-819E35A1A601}" type="presOf" srcId="{EFA0FE5A-5699-4FD4-85A9-04EC3FCA9637}" destId="{4F5CD0BE-EF35-45D3-ABE1-CAF85147DFDB}" srcOrd="0" destOrd="0" presId="urn:microsoft.com/office/officeart/2005/8/layout/hierarchy1"/>
    <dgm:cxn modelId="{B824D754-11EE-4360-8811-C0F203C6CA66}" type="presOf" srcId="{B290FD7A-0B16-4D8D-AB9F-1ECB90638BA1}" destId="{E44765BE-8F44-478A-9D83-BE4671412D13}" srcOrd="0" destOrd="0" presId="urn:microsoft.com/office/officeart/2005/8/layout/hierarchy1"/>
    <dgm:cxn modelId="{800AF753-9CF5-4981-BA43-735CBA6E82E7}" srcId="{51D44A50-0FD0-4FDC-9108-E40B73AC7B15}" destId="{EFA0FE5A-5699-4FD4-85A9-04EC3FCA9637}" srcOrd="1" destOrd="0" parTransId="{1E875C8C-5845-493E-8E98-37BFEC2F86EB}" sibTransId="{1728A11F-73DA-4228-AFF4-D97EE06328D9}"/>
    <dgm:cxn modelId="{E8B67AF8-6289-49AB-B950-C3CA1B4D129C}" type="presOf" srcId="{DABD0F77-3633-49BA-8664-614BA2B97DA3}" destId="{8A197844-25FF-49B1-B7B0-82312394E9E2}" srcOrd="0" destOrd="0" presId="urn:microsoft.com/office/officeart/2005/8/layout/hierarchy1"/>
    <dgm:cxn modelId="{6D351561-D25D-4A17-82B9-C7941E0DC66E}" type="presOf" srcId="{05A823B4-B1C0-4257-AFD9-83D4406FA9DF}" destId="{494835DC-C67C-421C-AA84-87E064856D28}" srcOrd="0" destOrd="0" presId="urn:microsoft.com/office/officeart/2005/8/layout/hierarchy1"/>
    <dgm:cxn modelId="{3EB1321F-20AB-4DDD-8244-6519D666CDAF}" srcId="{51D44A50-0FD0-4FDC-9108-E40B73AC7B15}" destId="{05A823B4-B1C0-4257-AFD9-83D4406FA9DF}" srcOrd="0" destOrd="0" parTransId="{A3F8AA60-F19D-4C76-B14F-A7CDDDC5B341}" sibTransId="{29AD52B1-B093-49BE-B60A-A823A34971D0}"/>
    <dgm:cxn modelId="{CD9EA722-1220-499F-AD24-4E78A193F607}" srcId="{52FA0DC6-2AD5-4274-9444-D960D935A95E}" destId="{4C5D6846-D858-4513-90E5-BD7CB7C09C18}" srcOrd="2" destOrd="0" parTransId="{C7D7B73C-C03D-4288-AD26-28BEBD0CDF2D}" sibTransId="{BB1282C5-D190-42AA-8CFA-ECD97914EEAE}"/>
    <dgm:cxn modelId="{5D5DE022-EC45-408E-A361-31BB91519852}" srcId="{1195604F-9C45-41F5-9ACD-96699491FF70}" destId="{37030E0B-4C51-4184-8941-0CF2442160DE}" srcOrd="0" destOrd="0" parTransId="{7FA5919B-A1D2-4ADF-BE33-37C6D444E068}" sibTransId="{82420276-0479-4C7A-A9CF-1E935BF17607}"/>
    <dgm:cxn modelId="{B6C77673-E59B-4F75-8166-DEF240E6B82D}" type="presOf" srcId="{11607571-56FF-4635-B377-947E654D460D}" destId="{6C0CBEB4-19C7-4CAB-9382-F0CBD307614F}" srcOrd="0" destOrd="0" presId="urn:microsoft.com/office/officeart/2005/8/layout/hierarchy1"/>
    <dgm:cxn modelId="{4A37A193-9133-45A2-8C88-A7EFD062BD95}" type="presOf" srcId="{51D44A50-0FD0-4FDC-9108-E40B73AC7B15}" destId="{C1C6DE19-2CE5-410D-99AF-097E6FEF5995}" srcOrd="0" destOrd="0" presId="urn:microsoft.com/office/officeart/2005/8/layout/hierarchy1"/>
    <dgm:cxn modelId="{7C91B793-A7AE-4A77-9944-48FC8F83C30D}" type="presOf" srcId="{9F9DFFC2-F3B7-419A-9A17-F368F4DD2654}" destId="{110FF207-3797-4943-ADFA-E14285DEECDE}" srcOrd="0" destOrd="0" presId="urn:microsoft.com/office/officeart/2005/8/layout/hierarchy1"/>
    <dgm:cxn modelId="{462F430C-40C5-4D0D-8163-9C2BE4B02390}" type="presOf" srcId="{4C5D6846-D858-4513-90E5-BD7CB7C09C18}" destId="{EC55458E-32C5-4743-B820-CF178E6FE27E}" srcOrd="0" destOrd="0" presId="urn:microsoft.com/office/officeart/2005/8/layout/hierarchy1"/>
    <dgm:cxn modelId="{6444864A-DF2B-41C3-85FF-5E766607F28E}" srcId="{37030E0B-4C51-4184-8941-0CF2442160DE}" destId="{B290FD7A-0B16-4D8D-AB9F-1ECB90638BA1}" srcOrd="1" destOrd="0" parTransId="{11607571-56FF-4635-B377-947E654D460D}" sibTransId="{13ABE7E4-3F38-4C88-ABAC-20CC4315FB49}"/>
    <dgm:cxn modelId="{C773A272-2D0F-434B-B932-07F2C691364E}" srcId="{4C5D6846-D858-4513-90E5-BD7CB7C09C18}" destId="{3EA6669E-3CF5-45B2-8D23-F926D8989CBD}" srcOrd="0" destOrd="0" parTransId="{9CAAF5F1-0725-483C-9E3B-07D0A298EA55}" sibTransId="{91B377C8-FB86-4543-83B4-463E5EFC80F9}"/>
    <dgm:cxn modelId="{8B2D304B-CD6B-4B7B-AAA4-41614D4C80E1}" type="presOf" srcId="{C7D7B73C-C03D-4288-AD26-28BEBD0CDF2D}" destId="{24D98EE3-7DB7-43D8-8637-E2A2B85A594B}" srcOrd="0" destOrd="0" presId="urn:microsoft.com/office/officeart/2005/8/layout/hierarchy1"/>
    <dgm:cxn modelId="{B2AC59B2-6779-42BF-9D50-E6EEC4CA4035}" type="presOf" srcId="{52FA0DC6-2AD5-4274-9444-D960D935A95E}" destId="{4982B934-277E-4D65-8C7D-59C7875FB69C}" srcOrd="0" destOrd="0" presId="urn:microsoft.com/office/officeart/2005/8/layout/hierarchy1"/>
    <dgm:cxn modelId="{3CFE12EE-ACC3-4030-980D-8A94D3F49AD5}" type="presOf" srcId="{1E875C8C-5845-493E-8E98-37BFEC2F86EB}" destId="{7A81F062-A88E-471F-8DBB-E62F433B46F5}" srcOrd="0" destOrd="0" presId="urn:microsoft.com/office/officeart/2005/8/layout/hierarchy1"/>
    <dgm:cxn modelId="{A2E8537E-7CCA-45E6-A7C8-3F46D2C7D9C7}" type="presOf" srcId="{41A71A94-789B-449A-B9E6-9ABEC3F2734C}" destId="{33E166D0-A7E1-49BF-BA28-005CD7F523E4}" srcOrd="0" destOrd="0" presId="urn:microsoft.com/office/officeart/2005/8/layout/hierarchy1"/>
    <dgm:cxn modelId="{6815D29F-CAB8-478E-B0A0-55C06E1FEB82}" type="presOf" srcId="{3EA6669E-3CF5-45B2-8D23-F926D8989CBD}" destId="{25FF2563-04D4-4CBD-B166-B72D8D898869}" srcOrd="0" destOrd="0" presId="urn:microsoft.com/office/officeart/2005/8/layout/hierarchy1"/>
    <dgm:cxn modelId="{768CD892-A13B-48F0-8B7C-3087644EF445}" type="presParOf" srcId="{A93F9128-CA17-453A-9220-B3110A3F504C}" destId="{C3EC38EF-0F1E-40AE-9751-DFE95813039F}" srcOrd="0" destOrd="0" presId="urn:microsoft.com/office/officeart/2005/8/layout/hierarchy1"/>
    <dgm:cxn modelId="{9DD4B808-E0BE-4774-AF81-1B01CD2094DE}" type="presParOf" srcId="{C3EC38EF-0F1E-40AE-9751-DFE95813039F}" destId="{AE1A504B-A1B8-4CB8-B2CC-50DD4DCECEA9}" srcOrd="0" destOrd="0" presId="urn:microsoft.com/office/officeart/2005/8/layout/hierarchy1"/>
    <dgm:cxn modelId="{0DDE67D7-C90C-44FE-929A-E0BBA1D9D10E}" type="presParOf" srcId="{AE1A504B-A1B8-4CB8-B2CC-50DD4DCECEA9}" destId="{0B9C8BAB-C5D8-4D9B-85DD-14DA5CC51200}" srcOrd="0" destOrd="0" presId="urn:microsoft.com/office/officeart/2005/8/layout/hierarchy1"/>
    <dgm:cxn modelId="{E7860417-15D9-4470-8A01-C338CA347C06}" type="presParOf" srcId="{AE1A504B-A1B8-4CB8-B2CC-50DD4DCECEA9}" destId="{27754B98-A807-42C1-8DC8-710949A193E3}" srcOrd="1" destOrd="0" presId="urn:microsoft.com/office/officeart/2005/8/layout/hierarchy1"/>
    <dgm:cxn modelId="{43FDE297-CCA9-415D-BC43-B016BFA47F28}" type="presParOf" srcId="{C3EC38EF-0F1E-40AE-9751-DFE95813039F}" destId="{7BF18B6C-44A7-4638-ACB7-AE97480DA848}" srcOrd="1" destOrd="0" presId="urn:microsoft.com/office/officeart/2005/8/layout/hierarchy1"/>
    <dgm:cxn modelId="{F9921517-2E4F-4682-BE0B-94115BE8BBEA}" type="presParOf" srcId="{7BF18B6C-44A7-4638-ACB7-AE97480DA848}" destId="{44AED41F-A309-4231-87DA-BAD74587CF7B}" srcOrd="0" destOrd="0" presId="urn:microsoft.com/office/officeart/2005/8/layout/hierarchy1"/>
    <dgm:cxn modelId="{FBEED522-2210-4287-93D6-0C3563542370}" type="presParOf" srcId="{7BF18B6C-44A7-4638-ACB7-AE97480DA848}" destId="{32C5D679-CEEB-4ACE-AF5D-15E44813132A}" srcOrd="1" destOrd="0" presId="urn:microsoft.com/office/officeart/2005/8/layout/hierarchy1"/>
    <dgm:cxn modelId="{40A30426-0572-462B-884D-FC9F200AE468}" type="presParOf" srcId="{32C5D679-CEEB-4ACE-AF5D-15E44813132A}" destId="{035B0FA6-5DB7-4FDA-A8C7-9515D0B1D1EC}" srcOrd="0" destOrd="0" presId="urn:microsoft.com/office/officeart/2005/8/layout/hierarchy1"/>
    <dgm:cxn modelId="{98CC8F1A-F5FA-4901-AA4D-56436F24C4B3}" type="presParOf" srcId="{035B0FA6-5DB7-4FDA-A8C7-9515D0B1D1EC}" destId="{4D1EE2A0-8C09-4CE0-89CF-CA7D39184907}" srcOrd="0" destOrd="0" presId="urn:microsoft.com/office/officeart/2005/8/layout/hierarchy1"/>
    <dgm:cxn modelId="{E35743E6-ECE4-41E1-87F8-2FC4DA8EC801}" type="presParOf" srcId="{035B0FA6-5DB7-4FDA-A8C7-9515D0B1D1EC}" destId="{4982B934-277E-4D65-8C7D-59C7875FB69C}" srcOrd="1" destOrd="0" presId="urn:microsoft.com/office/officeart/2005/8/layout/hierarchy1"/>
    <dgm:cxn modelId="{125E4AC7-B142-4AD5-813B-C2E2B899B214}" type="presParOf" srcId="{32C5D679-CEEB-4ACE-AF5D-15E44813132A}" destId="{D244E295-155A-41BA-A8CA-83B8DB96B18B}" srcOrd="1" destOrd="0" presId="urn:microsoft.com/office/officeart/2005/8/layout/hierarchy1"/>
    <dgm:cxn modelId="{6FF53434-E2FD-4FCB-B16F-3AF877B9E229}" type="presParOf" srcId="{D244E295-155A-41BA-A8CA-83B8DB96B18B}" destId="{04E14945-C9EB-41DE-BD80-11F4500F47B9}" srcOrd="0" destOrd="0" presId="urn:microsoft.com/office/officeart/2005/8/layout/hierarchy1"/>
    <dgm:cxn modelId="{98822E74-CBDF-403B-AD90-16C96E3700CA}" type="presParOf" srcId="{D244E295-155A-41BA-A8CA-83B8DB96B18B}" destId="{ACA0BCF1-A02F-4AA3-BC33-C83CA9C6D38B}" srcOrd="1" destOrd="0" presId="urn:microsoft.com/office/officeart/2005/8/layout/hierarchy1"/>
    <dgm:cxn modelId="{1937F8FA-CC53-4E97-976F-F6D361FA9474}" type="presParOf" srcId="{ACA0BCF1-A02F-4AA3-BC33-C83CA9C6D38B}" destId="{C6ED83A3-1F04-4243-9362-B991790A06D6}" srcOrd="0" destOrd="0" presId="urn:microsoft.com/office/officeart/2005/8/layout/hierarchy1"/>
    <dgm:cxn modelId="{5080A901-9C14-4F52-9DBE-60110A239C1A}" type="presParOf" srcId="{C6ED83A3-1F04-4243-9362-B991790A06D6}" destId="{BAEEAA83-B157-46AF-B3FD-2AC20948735F}" srcOrd="0" destOrd="0" presId="urn:microsoft.com/office/officeart/2005/8/layout/hierarchy1"/>
    <dgm:cxn modelId="{6BD86BFD-A60F-4581-8290-010EFDECAB19}" type="presParOf" srcId="{C6ED83A3-1F04-4243-9362-B991790A06D6}" destId="{50AE0F0C-6B65-4147-93BB-E6AE685FD581}" srcOrd="1" destOrd="0" presId="urn:microsoft.com/office/officeart/2005/8/layout/hierarchy1"/>
    <dgm:cxn modelId="{231B8194-A3FE-44FB-9D9C-D84A87FCF141}" type="presParOf" srcId="{ACA0BCF1-A02F-4AA3-BC33-C83CA9C6D38B}" destId="{2E2228E3-67E7-407C-A5DE-6F637FF2AE8C}" srcOrd="1" destOrd="0" presId="urn:microsoft.com/office/officeart/2005/8/layout/hierarchy1"/>
    <dgm:cxn modelId="{528C135B-864A-4CEB-BDB3-6663BF302213}" type="presParOf" srcId="{D244E295-155A-41BA-A8CA-83B8DB96B18B}" destId="{8A197844-25FF-49B1-B7B0-82312394E9E2}" srcOrd="2" destOrd="0" presId="urn:microsoft.com/office/officeart/2005/8/layout/hierarchy1"/>
    <dgm:cxn modelId="{36D0A137-CE4F-4225-9344-602E79B7DA72}" type="presParOf" srcId="{D244E295-155A-41BA-A8CA-83B8DB96B18B}" destId="{B0D05A4C-7707-4E14-B431-6C3297E7330E}" srcOrd="3" destOrd="0" presId="urn:microsoft.com/office/officeart/2005/8/layout/hierarchy1"/>
    <dgm:cxn modelId="{CCE8BA60-F715-4F00-86A0-4EDDCEDFB59D}" type="presParOf" srcId="{B0D05A4C-7707-4E14-B431-6C3297E7330E}" destId="{66F7A5B2-9627-491E-AA25-28C26FCAB6BE}" srcOrd="0" destOrd="0" presId="urn:microsoft.com/office/officeart/2005/8/layout/hierarchy1"/>
    <dgm:cxn modelId="{57C8F776-F49A-47A5-872B-C81CEB52B050}" type="presParOf" srcId="{66F7A5B2-9627-491E-AA25-28C26FCAB6BE}" destId="{9EE86D87-1AF3-4574-8E55-E04C2F52BCBA}" srcOrd="0" destOrd="0" presId="urn:microsoft.com/office/officeart/2005/8/layout/hierarchy1"/>
    <dgm:cxn modelId="{0765CBA6-0824-46E3-8D60-2860318975F1}" type="presParOf" srcId="{66F7A5B2-9627-491E-AA25-28C26FCAB6BE}" destId="{33E166D0-A7E1-49BF-BA28-005CD7F523E4}" srcOrd="1" destOrd="0" presId="urn:microsoft.com/office/officeart/2005/8/layout/hierarchy1"/>
    <dgm:cxn modelId="{EE51023B-234D-4D0D-A947-67355A660CAC}" type="presParOf" srcId="{B0D05A4C-7707-4E14-B431-6C3297E7330E}" destId="{02E0DC75-36A5-4E7B-893E-D177FDEF72B3}" srcOrd="1" destOrd="0" presId="urn:microsoft.com/office/officeart/2005/8/layout/hierarchy1"/>
    <dgm:cxn modelId="{E9042322-5A2E-4A3D-A1C3-7153768D9C78}" type="presParOf" srcId="{D244E295-155A-41BA-A8CA-83B8DB96B18B}" destId="{24D98EE3-7DB7-43D8-8637-E2A2B85A594B}" srcOrd="4" destOrd="0" presId="urn:microsoft.com/office/officeart/2005/8/layout/hierarchy1"/>
    <dgm:cxn modelId="{B4B252F3-F740-4B0B-90B9-B3EED7590EA8}" type="presParOf" srcId="{D244E295-155A-41BA-A8CA-83B8DB96B18B}" destId="{C15DE8AD-0987-483F-A644-981DCC500402}" srcOrd="5" destOrd="0" presId="urn:microsoft.com/office/officeart/2005/8/layout/hierarchy1"/>
    <dgm:cxn modelId="{4342CF21-1BEA-4327-B2BE-08FC199D5AA0}" type="presParOf" srcId="{C15DE8AD-0987-483F-A644-981DCC500402}" destId="{7333CD79-9478-4A50-A508-6556DFA00796}" srcOrd="0" destOrd="0" presId="urn:microsoft.com/office/officeart/2005/8/layout/hierarchy1"/>
    <dgm:cxn modelId="{1D0F3714-F74A-4F81-8958-D788A1B58E42}" type="presParOf" srcId="{7333CD79-9478-4A50-A508-6556DFA00796}" destId="{87CEB818-C0BF-4559-8302-9B2D7556CD6B}" srcOrd="0" destOrd="0" presId="urn:microsoft.com/office/officeart/2005/8/layout/hierarchy1"/>
    <dgm:cxn modelId="{0D54F193-9880-4755-8FB4-974DA07EDFCA}" type="presParOf" srcId="{7333CD79-9478-4A50-A508-6556DFA00796}" destId="{EC55458E-32C5-4743-B820-CF178E6FE27E}" srcOrd="1" destOrd="0" presId="urn:microsoft.com/office/officeart/2005/8/layout/hierarchy1"/>
    <dgm:cxn modelId="{FA6A0904-4CA7-423E-960C-66954E84CDFC}" type="presParOf" srcId="{C15DE8AD-0987-483F-A644-981DCC500402}" destId="{AAA302A9-B18F-46E0-8A9B-EED0469A2A1C}" srcOrd="1" destOrd="0" presId="urn:microsoft.com/office/officeart/2005/8/layout/hierarchy1"/>
    <dgm:cxn modelId="{5493154C-0541-44B0-8212-C6C4C17ED8F8}" type="presParOf" srcId="{AAA302A9-B18F-46E0-8A9B-EED0469A2A1C}" destId="{5BCDC6CF-0553-4C47-BA35-A12E4A5ED61B}" srcOrd="0" destOrd="0" presId="urn:microsoft.com/office/officeart/2005/8/layout/hierarchy1"/>
    <dgm:cxn modelId="{F389B1B2-8D57-4E3E-A5E8-17D6EB08298D}" type="presParOf" srcId="{AAA302A9-B18F-46E0-8A9B-EED0469A2A1C}" destId="{B754464A-F228-4392-82A0-A9F44292F8EA}" srcOrd="1" destOrd="0" presId="urn:microsoft.com/office/officeart/2005/8/layout/hierarchy1"/>
    <dgm:cxn modelId="{C19127ED-FF91-4FBC-BE49-6D7E29E26F64}" type="presParOf" srcId="{B754464A-F228-4392-82A0-A9F44292F8EA}" destId="{B09997BD-7077-4027-9CC2-F80928FAB7A2}" srcOrd="0" destOrd="0" presId="urn:microsoft.com/office/officeart/2005/8/layout/hierarchy1"/>
    <dgm:cxn modelId="{3D1E99CB-3B37-441D-84A5-7BBA233C1C88}" type="presParOf" srcId="{B09997BD-7077-4027-9CC2-F80928FAB7A2}" destId="{10E86C2F-49CD-4510-A6CA-8E8F087A41FA}" srcOrd="0" destOrd="0" presId="urn:microsoft.com/office/officeart/2005/8/layout/hierarchy1"/>
    <dgm:cxn modelId="{001ED169-EFD5-4F6E-97FF-0344F65879A3}" type="presParOf" srcId="{B09997BD-7077-4027-9CC2-F80928FAB7A2}" destId="{25FF2563-04D4-4CBD-B166-B72D8D898869}" srcOrd="1" destOrd="0" presId="urn:microsoft.com/office/officeart/2005/8/layout/hierarchy1"/>
    <dgm:cxn modelId="{FEC11F5B-A8A5-48CC-8A83-0705F57D5B2B}" type="presParOf" srcId="{B754464A-F228-4392-82A0-A9F44292F8EA}" destId="{D2F8D9FF-3BFD-46D0-8834-102D434B916D}" srcOrd="1" destOrd="0" presId="urn:microsoft.com/office/officeart/2005/8/layout/hierarchy1"/>
    <dgm:cxn modelId="{43BFFAE6-18FF-41AB-979D-E891612C71BD}" type="presParOf" srcId="{AAA302A9-B18F-46E0-8A9B-EED0469A2A1C}" destId="{87D002DB-D158-4258-8E52-2DCE12290266}" srcOrd="2" destOrd="0" presId="urn:microsoft.com/office/officeart/2005/8/layout/hierarchy1"/>
    <dgm:cxn modelId="{15A7A74D-0E03-4F56-B803-DC32E7B701C5}" type="presParOf" srcId="{AAA302A9-B18F-46E0-8A9B-EED0469A2A1C}" destId="{D7958B5A-B45C-49D2-8C8C-88A9BBCF2616}" srcOrd="3" destOrd="0" presId="urn:microsoft.com/office/officeart/2005/8/layout/hierarchy1"/>
    <dgm:cxn modelId="{F5A9E737-0B7B-438F-BBBF-4348293E02D4}" type="presParOf" srcId="{D7958B5A-B45C-49D2-8C8C-88A9BBCF2616}" destId="{A5872828-E86F-4552-99CB-9A8725F6C2A5}" srcOrd="0" destOrd="0" presId="urn:microsoft.com/office/officeart/2005/8/layout/hierarchy1"/>
    <dgm:cxn modelId="{16FD871E-8650-46EF-9898-56BD7A50C2CE}" type="presParOf" srcId="{A5872828-E86F-4552-99CB-9A8725F6C2A5}" destId="{B8CC4C87-36BF-4C4D-B8BD-3FD17EB82E65}" srcOrd="0" destOrd="0" presId="urn:microsoft.com/office/officeart/2005/8/layout/hierarchy1"/>
    <dgm:cxn modelId="{9A610BAC-96D8-4086-ABC6-1562E6C20E80}" type="presParOf" srcId="{A5872828-E86F-4552-99CB-9A8725F6C2A5}" destId="{C1C6DE19-2CE5-410D-99AF-097E6FEF5995}" srcOrd="1" destOrd="0" presId="urn:microsoft.com/office/officeart/2005/8/layout/hierarchy1"/>
    <dgm:cxn modelId="{35FD6D3C-982F-4544-AA74-CCCE83D5A0B6}" type="presParOf" srcId="{D7958B5A-B45C-49D2-8C8C-88A9BBCF2616}" destId="{8B157A0D-8292-4512-92D1-44C02A2A8A3A}" srcOrd="1" destOrd="0" presId="urn:microsoft.com/office/officeart/2005/8/layout/hierarchy1"/>
    <dgm:cxn modelId="{80A7D081-9F94-4223-8500-2AD5DC77D193}" type="presParOf" srcId="{8B157A0D-8292-4512-92D1-44C02A2A8A3A}" destId="{D51BDDC5-5DDC-4E8E-8F1D-A2E5FF6624CC}" srcOrd="0" destOrd="0" presId="urn:microsoft.com/office/officeart/2005/8/layout/hierarchy1"/>
    <dgm:cxn modelId="{9ECE4405-51D1-428E-A7DE-DCBA10E2C8A2}" type="presParOf" srcId="{8B157A0D-8292-4512-92D1-44C02A2A8A3A}" destId="{68B9A739-888A-41A0-A6AF-A2CD1EFA7071}" srcOrd="1" destOrd="0" presId="urn:microsoft.com/office/officeart/2005/8/layout/hierarchy1"/>
    <dgm:cxn modelId="{A416B8B2-020B-4C51-806B-9E4F8685F07A}" type="presParOf" srcId="{68B9A739-888A-41A0-A6AF-A2CD1EFA7071}" destId="{5A907AB9-2DCB-4A0E-813F-2AB62D90ACF7}" srcOrd="0" destOrd="0" presId="urn:microsoft.com/office/officeart/2005/8/layout/hierarchy1"/>
    <dgm:cxn modelId="{9A423C1F-A14B-447F-92F2-5461901C3CC8}" type="presParOf" srcId="{5A907AB9-2DCB-4A0E-813F-2AB62D90ACF7}" destId="{68F43195-8142-4CB6-BC3A-0A6A9F363A2B}" srcOrd="0" destOrd="0" presId="urn:microsoft.com/office/officeart/2005/8/layout/hierarchy1"/>
    <dgm:cxn modelId="{D38C18C1-9F25-4044-9D3E-0916D5B8E67C}" type="presParOf" srcId="{5A907AB9-2DCB-4A0E-813F-2AB62D90ACF7}" destId="{494835DC-C67C-421C-AA84-87E064856D28}" srcOrd="1" destOrd="0" presId="urn:microsoft.com/office/officeart/2005/8/layout/hierarchy1"/>
    <dgm:cxn modelId="{04646065-E13B-48C6-8722-49DFF2CD6E68}" type="presParOf" srcId="{68B9A739-888A-41A0-A6AF-A2CD1EFA7071}" destId="{4D4077C4-38F9-45E0-BD44-211B0E9C0D1F}" srcOrd="1" destOrd="0" presId="urn:microsoft.com/office/officeart/2005/8/layout/hierarchy1"/>
    <dgm:cxn modelId="{7D331971-1480-4D4C-8C92-16C4F42F3B34}" type="presParOf" srcId="{8B157A0D-8292-4512-92D1-44C02A2A8A3A}" destId="{7A81F062-A88E-471F-8DBB-E62F433B46F5}" srcOrd="2" destOrd="0" presId="urn:microsoft.com/office/officeart/2005/8/layout/hierarchy1"/>
    <dgm:cxn modelId="{AB38E7BC-1631-4005-A023-81B9736D3415}" type="presParOf" srcId="{8B157A0D-8292-4512-92D1-44C02A2A8A3A}" destId="{811CED61-EB74-4F2E-8738-F4F8E03A169E}" srcOrd="3" destOrd="0" presId="urn:microsoft.com/office/officeart/2005/8/layout/hierarchy1"/>
    <dgm:cxn modelId="{EA10C8E3-8807-42F7-BD68-D2D804E5917F}" type="presParOf" srcId="{811CED61-EB74-4F2E-8738-F4F8E03A169E}" destId="{0D4861C3-2B0E-4375-8B19-029EE460DABC}" srcOrd="0" destOrd="0" presId="urn:microsoft.com/office/officeart/2005/8/layout/hierarchy1"/>
    <dgm:cxn modelId="{DC57F197-080F-407B-9F92-9DAE893D1B71}" type="presParOf" srcId="{0D4861C3-2B0E-4375-8B19-029EE460DABC}" destId="{6D7D20B1-2301-424C-BBC8-C686DF53A603}" srcOrd="0" destOrd="0" presId="urn:microsoft.com/office/officeart/2005/8/layout/hierarchy1"/>
    <dgm:cxn modelId="{020C4605-D433-4687-B585-8DD27AEDBE78}" type="presParOf" srcId="{0D4861C3-2B0E-4375-8B19-029EE460DABC}" destId="{4F5CD0BE-EF35-45D3-ABE1-CAF85147DFDB}" srcOrd="1" destOrd="0" presId="urn:microsoft.com/office/officeart/2005/8/layout/hierarchy1"/>
    <dgm:cxn modelId="{68C6737A-DD20-4686-842D-A58730177FFC}" type="presParOf" srcId="{811CED61-EB74-4F2E-8738-F4F8E03A169E}" destId="{DA58EB8F-6D8D-4325-ABD3-43029E5BBB96}" srcOrd="1" destOrd="0" presId="urn:microsoft.com/office/officeart/2005/8/layout/hierarchy1"/>
    <dgm:cxn modelId="{3713A457-45FC-4E71-ABB4-C3808F07942E}" type="presParOf" srcId="{8B157A0D-8292-4512-92D1-44C02A2A8A3A}" destId="{180ED173-6FEB-450C-97CE-C714C12605FC}" srcOrd="4" destOrd="0" presId="urn:microsoft.com/office/officeart/2005/8/layout/hierarchy1"/>
    <dgm:cxn modelId="{ABACF8DD-4E1C-4FFB-9C1C-F4C50D69D754}" type="presParOf" srcId="{8B157A0D-8292-4512-92D1-44C02A2A8A3A}" destId="{6E323287-C7D4-4BB5-8C99-5A624045F733}" srcOrd="5" destOrd="0" presId="urn:microsoft.com/office/officeart/2005/8/layout/hierarchy1"/>
    <dgm:cxn modelId="{6DFEE77C-46C1-4411-9EFA-D7AEB69C87EE}" type="presParOf" srcId="{6E323287-C7D4-4BB5-8C99-5A624045F733}" destId="{6C50DE9A-D1D6-4B10-838B-FA496F79AB9E}" srcOrd="0" destOrd="0" presId="urn:microsoft.com/office/officeart/2005/8/layout/hierarchy1"/>
    <dgm:cxn modelId="{F48EDA97-D3A9-40C8-8A6E-08F4C71ECD02}" type="presParOf" srcId="{6C50DE9A-D1D6-4B10-838B-FA496F79AB9E}" destId="{671D0E39-5404-4364-B4FB-21E5C29B8F0D}" srcOrd="0" destOrd="0" presId="urn:microsoft.com/office/officeart/2005/8/layout/hierarchy1"/>
    <dgm:cxn modelId="{F3FD7059-7548-4E4B-A5F6-1CCE0455B3E8}" type="presParOf" srcId="{6C50DE9A-D1D6-4B10-838B-FA496F79AB9E}" destId="{110FF207-3797-4943-ADFA-E14285DEECDE}" srcOrd="1" destOrd="0" presId="urn:microsoft.com/office/officeart/2005/8/layout/hierarchy1"/>
    <dgm:cxn modelId="{37A5BCF9-C2D5-4CCF-AACF-5310C3D35E26}" type="presParOf" srcId="{6E323287-C7D4-4BB5-8C99-5A624045F733}" destId="{D8505896-7FB6-4575-A5F9-C31987B94857}" srcOrd="1" destOrd="0" presId="urn:microsoft.com/office/officeart/2005/8/layout/hierarchy1"/>
    <dgm:cxn modelId="{6D5D0210-827F-40F0-8CE7-D0EEB70A11C6}" type="presParOf" srcId="{7BF18B6C-44A7-4638-ACB7-AE97480DA848}" destId="{6C0CBEB4-19C7-4CAB-9382-F0CBD307614F}" srcOrd="2" destOrd="0" presId="urn:microsoft.com/office/officeart/2005/8/layout/hierarchy1"/>
    <dgm:cxn modelId="{834B4F81-EC45-4C55-9ED7-44BFDAB89C0D}" type="presParOf" srcId="{7BF18B6C-44A7-4638-ACB7-AE97480DA848}" destId="{05B48510-6A90-481F-BE89-A63B15FAF09E}" srcOrd="3" destOrd="0" presId="urn:microsoft.com/office/officeart/2005/8/layout/hierarchy1"/>
    <dgm:cxn modelId="{FD4076FE-B239-4D00-90E6-CB577832DD4F}" type="presParOf" srcId="{05B48510-6A90-481F-BE89-A63B15FAF09E}" destId="{43960ECF-6BAF-4617-AA72-22A2EFBCB8AD}" srcOrd="0" destOrd="0" presId="urn:microsoft.com/office/officeart/2005/8/layout/hierarchy1"/>
    <dgm:cxn modelId="{402AAD09-8B9F-4153-B983-BAE03DC1E875}" type="presParOf" srcId="{43960ECF-6BAF-4617-AA72-22A2EFBCB8AD}" destId="{0A80EB07-0352-43E4-91EF-3ECB6646170A}" srcOrd="0" destOrd="0" presId="urn:microsoft.com/office/officeart/2005/8/layout/hierarchy1"/>
    <dgm:cxn modelId="{74951A38-2C74-4BB4-9135-E7882B9B092C}" type="presParOf" srcId="{43960ECF-6BAF-4617-AA72-22A2EFBCB8AD}" destId="{E44765BE-8F44-478A-9D83-BE4671412D13}" srcOrd="1" destOrd="0" presId="urn:microsoft.com/office/officeart/2005/8/layout/hierarchy1"/>
    <dgm:cxn modelId="{C41DEE61-5ED8-4625-B7C5-797EAFB8A41B}" type="presParOf" srcId="{05B48510-6A90-481F-BE89-A63B15FAF09E}" destId="{7CD17424-281E-439E-9B17-E494EF33AADF}" srcOrd="1" destOrd="0" presId="urn:microsoft.com/office/officeart/2005/8/layout/hierarchy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95604F-9C45-41F5-9ACD-96699491FF70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37030E0B-4C51-4184-8941-0CF2442160DE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Family-based forms of foster care – number of children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</dgm:t>
    </dgm:pt>
    <dgm:pt modelId="{7FA5919B-A1D2-4ADF-BE33-37C6D444E068}" type="parTrans" cxnId="{5D5DE022-EC45-408E-A361-31BB91519852}">
      <dgm:prSet/>
      <dgm:spPr/>
      <dgm:t>
        <a:bodyPr/>
        <a:lstStyle/>
        <a:p>
          <a:endParaRPr lang="pl-PL"/>
        </a:p>
      </dgm:t>
    </dgm:pt>
    <dgm:pt modelId="{82420276-0479-4C7A-A9CF-1E935BF17607}" type="sibTrans" cxnId="{5D5DE022-EC45-408E-A361-31BB91519852}">
      <dgm:prSet/>
      <dgm:spPr/>
      <dgm:t>
        <a:bodyPr/>
        <a:lstStyle/>
        <a:p>
          <a:endParaRPr lang="pl-PL"/>
        </a:p>
      </dgm:t>
    </dgm:pt>
    <dgm:pt modelId="{52FA0DC6-2AD5-4274-9444-D960D935A95E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600" smtClean="0">
              <a:solidFill>
                <a:schemeClr val="tx2">
                  <a:lumMod val="75000"/>
                </a:schemeClr>
              </a:solidFill>
            </a:rPr>
            <a:t>Foster families</a:t>
          </a:r>
          <a:endParaRPr lang="pl-PL" sz="1600" dirty="0">
            <a:solidFill>
              <a:schemeClr val="tx2">
                <a:lumMod val="75000"/>
              </a:schemeClr>
            </a:solidFill>
          </a:endParaRPr>
        </a:p>
      </dgm:t>
    </dgm:pt>
    <dgm:pt modelId="{6A352314-7342-4CA1-BB60-55A08FA67AD3}" type="parTrans" cxnId="{64E72248-52F3-4D28-B3F7-AE4D47A4858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 sz="1600">
            <a:solidFill>
              <a:schemeClr val="tx2">
                <a:lumMod val="75000"/>
              </a:schemeClr>
            </a:solidFill>
          </a:endParaRPr>
        </a:p>
      </dgm:t>
    </dgm:pt>
    <dgm:pt modelId="{DC3A3AA2-7609-48FE-9609-952E9968CE84}" type="sibTrans" cxnId="{64E72248-52F3-4D28-B3F7-AE4D47A48585}">
      <dgm:prSet/>
      <dgm:spPr/>
      <dgm:t>
        <a:bodyPr/>
        <a:lstStyle/>
        <a:p>
          <a:endParaRPr lang="pl-PL"/>
        </a:p>
      </dgm:t>
    </dgm:pt>
    <dgm:pt modelId="{B91E278A-C897-4D99-ABCD-8199887F9E84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Related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 (</a:t>
          </a:r>
          <a:r>
            <a:rPr lang="pl-PL" sz="1600" dirty="0" err="1" smtClean="0">
              <a:solidFill>
                <a:schemeClr val="tx2">
                  <a:lumMod val="75000"/>
                </a:schemeClr>
              </a:solidFill>
            </a:rPr>
            <a:t>kinship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)</a:t>
          </a:r>
        </a:p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DEFINITION –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only ascendants or siblings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of a child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</dgm:t>
    </dgm:pt>
    <dgm:pt modelId="{821EBA02-5229-45B3-8E3B-231923BA5546}" type="parTrans" cxnId="{6E51D0F4-1789-48C2-933C-EA75825C5E7A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 sz="1600">
            <a:solidFill>
              <a:schemeClr val="tx2">
                <a:lumMod val="75000"/>
              </a:schemeClr>
            </a:solidFill>
          </a:endParaRPr>
        </a:p>
      </dgm:t>
    </dgm:pt>
    <dgm:pt modelId="{977BD2BF-D1C1-465F-A23F-9F06272CB47A}" type="sibTrans" cxnId="{6E51D0F4-1789-48C2-933C-EA75825C5E7A}">
      <dgm:prSet/>
      <dgm:spPr/>
      <dgm:t>
        <a:bodyPr/>
        <a:lstStyle/>
        <a:p>
          <a:endParaRPr lang="pl-PL"/>
        </a:p>
      </dgm:t>
    </dgm:pt>
    <dgm:pt modelId="{41A71A94-789B-449A-B9E6-9ABEC3F2734C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Non-professional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3 </a:t>
          </a:r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</dgm:t>
    </dgm:pt>
    <dgm:pt modelId="{DABD0F77-3633-49BA-8664-614BA2B97DA3}" type="parTrans" cxnId="{2A88AF17-478A-4AB5-9FF5-420774642238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 sz="1600">
            <a:solidFill>
              <a:schemeClr val="tx2">
                <a:lumMod val="75000"/>
              </a:schemeClr>
            </a:solidFill>
          </a:endParaRPr>
        </a:p>
      </dgm:t>
    </dgm:pt>
    <dgm:pt modelId="{67FF5063-5E1B-456D-8286-07BB2443871A}" type="sibTrans" cxnId="{2A88AF17-478A-4AB5-9FF5-420774642238}">
      <dgm:prSet/>
      <dgm:spPr/>
      <dgm:t>
        <a:bodyPr/>
        <a:lstStyle/>
        <a:p>
          <a:endParaRPr lang="pl-PL"/>
        </a:p>
      </dgm:t>
    </dgm:pt>
    <dgm:pt modelId="{B290FD7A-0B16-4D8D-AB9F-1ECB90638BA1}">
      <dgm:prSet phldrT="[Tekst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Foster homes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8</a:t>
          </a:r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</dgm:t>
    </dgm:pt>
    <dgm:pt modelId="{11607571-56FF-4635-B377-947E654D460D}" type="parTrans" cxnId="{6444864A-DF2B-41C3-85FF-5E766607F28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 sz="1600">
            <a:solidFill>
              <a:schemeClr val="tx2">
                <a:lumMod val="75000"/>
              </a:schemeClr>
            </a:solidFill>
          </a:endParaRPr>
        </a:p>
      </dgm:t>
    </dgm:pt>
    <dgm:pt modelId="{13ABE7E4-3F38-4C88-ABAC-20CC4315FB49}" type="sibTrans" cxnId="{6444864A-DF2B-41C3-85FF-5E766607F28E}">
      <dgm:prSet/>
      <dgm:spPr/>
      <dgm:t>
        <a:bodyPr/>
        <a:lstStyle/>
        <a:p>
          <a:endParaRPr lang="pl-PL"/>
        </a:p>
      </dgm:t>
    </dgm:pt>
    <dgm:pt modelId="{4C5D6846-D858-4513-90E5-BD7CB7C09C18}">
      <dgm:prSet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Professional</a:t>
          </a:r>
          <a:endParaRPr lang="pl-PL" sz="1600" dirty="0" smtClean="0">
            <a:solidFill>
              <a:schemeClr val="tx2">
                <a:lumMod val="75000"/>
              </a:schemeClr>
            </a:solidFill>
          </a:endParaRPr>
        </a:p>
        <a:p>
          <a:pPr algn="l"/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dirty="0" smtClean="0">
              <a:solidFill>
                <a:schemeClr val="tx2">
                  <a:lumMod val="75000"/>
                </a:schemeClr>
              </a:solidFill>
            </a:rPr>
            <a:t>3 </a:t>
          </a:r>
          <a:r>
            <a:rPr lang="en-GB" sz="16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dirty="0">
            <a:solidFill>
              <a:schemeClr val="tx2">
                <a:lumMod val="75000"/>
              </a:schemeClr>
            </a:solidFill>
          </a:endParaRPr>
        </a:p>
      </dgm:t>
    </dgm:pt>
    <dgm:pt modelId="{C7D7B73C-C03D-4288-AD26-28BEBD0CDF2D}" type="parTrans" cxnId="{CD9EA722-1220-499F-AD24-4E78A193F60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l"/>
          <a:endParaRPr lang="pl-PL" sz="1600">
            <a:solidFill>
              <a:schemeClr val="tx2">
                <a:lumMod val="75000"/>
              </a:schemeClr>
            </a:solidFill>
          </a:endParaRPr>
        </a:p>
      </dgm:t>
    </dgm:pt>
    <dgm:pt modelId="{BB1282C5-D190-42AA-8CFA-ECD97914EEAE}" type="sibTrans" cxnId="{CD9EA722-1220-499F-AD24-4E78A193F607}">
      <dgm:prSet/>
      <dgm:spPr/>
      <dgm:t>
        <a:bodyPr/>
        <a:lstStyle/>
        <a:p>
          <a:endParaRPr lang="pl-PL"/>
        </a:p>
      </dgm:t>
    </dgm:pt>
    <dgm:pt modelId="{A93F9128-CA17-453A-9220-B3110A3F504C}" type="pres">
      <dgm:prSet presAssocID="{1195604F-9C45-41F5-9ACD-96699491FF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C3EC38EF-0F1E-40AE-9751-DFE95813039F}" type="pres">
      <dgm:prSet presAssocID="{37030E0B-4C51-4184-8941-0CF2442160DE}" presName="hierRoot1" presStyleCnt="0"/>
      <dgm:spPr/>
      <dgm:t>
        <a:bodyPr/>
        <a:lstStyle/>
        <a:p>
          <a:endParaRPr lang="pl-PL"/>
        </a:p>
      </dgm:t>
    </dgm:pt>
    <dgm:pt modelId="{AE1A504B-A1B8-4CB8-B2CC-50DD4DCECEA9}" type="pres">
      <dgm:prSet presAssocID="{37030E0B-4C51-4184-8941-0CF2442160DE}" presName="composite" presStyleCnt="0"/>
      <dgm:spPr/>
      <dgm:t>
        <a:bodyPr/>
        <a:lstStyle/>
        <a:p>
          <a:endParaRPr lang="pl-PL"/>
        </a:p>
      </dgm:t>
    </dgm:pt>
    <dgm:pt modelId="{0B9C8BAB-C5D8-4D9B-85DD-14DA5CC51200}" type="pres">
      <dgm:prSet presAssocID="{37030E0B-4C51-4184-8941-0CF2442160DE}" presName="background" presStyleLbl="node0" presStyleIdx="0" presStyleCn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27754B98-A807-42C1-8DC8-710949A193E3}" type="pres">
      <dgm:prSet presAssocID="{37030E0B-4C51-4184-8941-0CF2442160DE}" presName="text" presStyleLbl="fgAcc0" presStyleIdx="0" presStyleCnt="1" custScaleX="460142" custScaleY="132594" custLinFactNeighborX="-71592" custLinFactNeighborY="-90626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BF18B6C-44A7-4638-ACB7-AE97480DA848}" type="pres">
      <dgm:prSet presAssocID="{37030E0B-4C51-4184-8941-0CF2442160DE}" presName="hierChild2" presStyleCnt="0"/>
      <dgm:spPr/>
      <dgm:t>
        <a:bodyPr/>
        <a:lstStyle/>
        <a:p>
          <a:endParaRPr lang="pl-PL"/>
        </a:p>
      </dgm:t>
    </dgm:pt>
    <dgm:pt modelId="{44AED41F-A309-4231-87DA-BAD74587CF7B}" type="pres">
      <dgm:prSet presAssocID="{6A352314-7342-4CA1-BB60-55A08FA67AD3}" presName="Name10" presStyleLbl="parChTrans1D2" presStyleIdx="0" presStyleCnt="2"/>
      <dgm:spPr/>
      <dgm:t>
        <a:bodyPr/>
        <a:lstStyle/>
        <a:p>
          <a:endParaRPr lang="pl-PL"/>
        </a:p>
      </dgm:t>
    </dgm:pt>
    <dgm:pt modelId="{32C5D679-CEEB-4ACE-AF5D-15E44813132A}" type="pres">
      <dgm:prSet presAssocID="{52FA0DC6-2AD5-4274-9444-D960D935A95E}" presName="hierRoot2" presStyleCnt="0"/>
      <dgm:spPr/>
      <dgm:t>
        <a:bodyPr/>
        <a:lstStyle/>
        <a:p>
          <a:endParaRPr lang="pl-PL"/>
        </a:p>
      </dgm:t>
    </dgm:pt>
    <dgm:pt modelId="{035B0FA6-5DB7-4FDA-A8C7-9515D0B1D1EC}" type="pres">
      <dgm:prSet presAssocID="{52FA0DC6-2AD5-4274-9444-D960D935A95E}" presName="composite2" presStyleCnt="0"/>
      <dgm:spPr/>
      <dgm:t>
        <a:bodyPr/>
        <a:lstStyle/>
        <a:p>
          <a:endParaRPr lang="pl-PL"/>
        </a:p>
      </dgm:t>
    </dgm:pt>
    <dgm:pt modelId="{4D1EE2A0-8C09-4CE0-89CF-CA7D39184907}" type="pres">
      <dgm:prSet presAssocID="{52FA0DC6-2AD5-4274-9444-D960D935A95E}" presName="background2" presStyleLbl="node2" presStyleIdx="0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4982B934-277E-4D65-8C7D-59C7875FB69C}" type="pres">
      <dgm:prSet presAssocID="{52FA0DC6-2AD5-4274-9444-D960D935A95E}" presName="text2" presStyleLbl="fgAcc2" presStyleIdx="0" presStyleCnt="2" custLinFactNeighborX="-88674" custLinFactNeighborY="-38949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D244E295-155A-41BA-A8CA-83B8DB96B18B}" type="pres">
      <dgm:prSet presAssocID="{52FA0DC6-2AD5-4274-9444-D960D935A95E}" presName="hierChild3" presStyleCnt="0"/>
      <dgm:spPr/>
      <dgm:t>
        <a:bodyPr/>
        <a:lstStyle/>
        <a:p>
          <a:endParaRPr lang="pl-PL"/>
        </a:p>
      </dgm:t>
    </dgm:pt>
    <dgm:pt modelId="{04E14945-C9EB-41DE-BD80-11F4500F47B9}" type="pres">
      <dgm:prSet presAssocID="{821EBA02-5229-45B3-8E3B-231923BA5546}" presName="Name17" presStyleLbl="parChTrans1D3" presStyleIdx="0" presStyleCnt="3"/>
      <dgm:spPr/>
      <dgm:t>
        <a:bodyPr/>
        <a:lstStyle/>
        <a:p>
          <a:endParaRPr lang="pl-PL"/>
        </a:p>
      </dgm:t>
    </dgm:pt>
    <dgm:pt modelId="{ACA0BCF1-A02F-4AA3-BC33-C83CA9C6D38B}" type="pres">
      <dgm:prSet presAssocID="{B91E278A-C897-4D99-ABCD-8199887F9E84}" presName="hierRoot3" presStyleCnt="0"/>
      <dgm:spPr/>
      <dgm:t>
        <a:bodyPr/>
        <a:lstStyle/>
        <a:p>
          <a:endParaRPr lang="pl-PL"/>
        </a:p>
      </dgm:t>
    </dgm:pt>
    <dgm:pt modelId="{C6ED83A3-1F04-4243-9362-B991790A06D6}" type="pres">
      <dgm:prSet presAssocID="{B91E278A-C897-4D99-ABCD-8199887F9E84}" presName="composite3" presStyleCnt="0"/>
      <dgm:spPr/>
      <dgm:t>
        <a:bodyPr/>
        <a:lstStyle/>
        <a:p>
          <a:endParaRPr lang="pl-PL"/>
        </a:p>
      </dgm:t>
    </dgm:pt>
    <dgm:pt modelId="{BAEEAA83-B157-46AF-B3FD-2AC20948735F}" type="pres">
      <dgm:prSet presAssocID="{B91E278A-C897-4D99-ABCD-8199887F9E84}" presName="background3" presStyleLbl="node3" presStyleIdx="0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50AE0F0C-6B65-4147-93BB-E6AE685FD581}" type="pres">
      <dgm:prSet presAssocID="{B91E278A-C897-4D99-ABCD-8199887F9E84}" presName="text3" presStyleLbl="fgAcc3" presStyleIdx="0" presStyleCnt="3" custScaleX="175646" custScaleY="166275" custLinFactNeighborY="-81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2E2228E3-67E7-407C-A5DE-6F637FF2AE8C}" type="pres">
      <dgm:prSet presAssocID="{B91E278A-C897-4D99-ABCD-8199887F9E84}" presName="hierChild4" presStyleCnt="0"/>
      <dgm:spPr/>
      <dgm:t>
        <a:bodyPr/>
        <a:lstStyle/>
        <a:p>
          <a:endParaRPr lang="pl-PL"/>
        </a:p>
      </dgm:t>
    </dgm:pt>
    <dgm:pt modelId="{8A197844-25FF-49B1-B7B0-82312394E9E2}" type="pres">
      <dgm:prSet presAssocID="{DABD0F77-3633-49BA-8664-614BA2B97DA3}" presName="Name17" presStyleLbl="parChTrans1D3" presStyleIdx="1" presStyleCnt="3"/>
      <dgm:spPr/>
      <dgm:t>
        <a:bodyPr/>
        <a:lstStyle/>
        <a:p>
          <a:endParaRPr lang="pl-PL"/>
        </a:p>
      </dgm:t>
    </dgm:pt>
    <dgm:pt modelId="{B0D05A4C-7707-4E14-B431-6C3297E7330E}" type="pres">
      <dgm:prSet presAssocID="{41A71A94-789B-449A-B9E6-9ABEC3F2734C}" presName="hierRoot3" presStyleCnt="0"/>
      <dgm:spPr/>
      <dgm:t>
        <a:bodyPr/>
        <a:lstStyle/>
        <a:p>
          <a:endParaRPr lang="pl-PL"/>
        </a:p>
      </dgm:t>
    </dgm:pt>
    <dgm:pt modelId="{66F7A5B2-9627-491E-AA25-28C26FCAB6BE}" type="pres">
      <dgm:prSet presAssocID="{41A71A94-789B-449A-B9E6-9ABEC3F2734C}" presName="composite3" presStyleCnt="0"/>
      <dgm:spPr/>
      <dgm:t>
        <a:bodyPr/>
        <a:lstStyle/>
        <a:p>
          <a:endParaRPr lang="pl-PL"/>
        </a:p>
      </dgm:t>
    </dgm:pt>
    <dgm:pt modelId="{9EE86D87-1AF3-4574-8E55-E04C2F52BCBA}" type="pres">
      <dgm:prSet presAssocID="{41A71A94-789B-449A-B9E6-9ABEC3F2734C}" presName="background3" presStyleLbl="node3" presStyleIdx="1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33E166D0-A7E1-49BF-BA28-005CD7F523E4}" type="pres">
      <dgm:prSet presAssocID="{41A71A94-789B-449A-B9E6-9ABEC3F2734C}" presName="text3" presStyleLbl="fgAcc3" presStyleIdx="1" presStyleCnt="3" custScaleX="165445" custScaleY="164209" custLinFactNeighborX="21599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02E0DC75-36A5-4E7B-893E-D177FDEF72B3}" type="pres">
      <dgm:prSet presAssocID="{41A71A94-789B-449A-B9E6-9ABEC3F2734C}" presName="hierChild4" presStyleCnt="0"/>
      <dgm:spPr/>
      <dgm:t>
        <a:bodyPr/>
        <a:lstStyle/>
        <a:p>
          <a:endParaRPr lang="pl-PL"/>
        </a:p>
      </dgm:t>
    </dgm:pt>
    <dgm:pt modelId="{24D98EE3-7DB7-43D8-8637-E2A2B85A594B}" type="pres">
      <dgm:prSet presAssocID="{C7D7B73C-C03D-4288-AD26-28BEBD0CDF2D}" presName="Name17" presStyleLbl="parChTrans1D3" presStyleIdx="2" presStyleCnt="3"/>
      <dgm:spPr/>
      <dgm:t>
        <a:bodyPr/>
        <a:lstStyle/>
        <a:p>
          <a:endParaRPr lang="pl-PL"/>
        </a:p>
      </dgm:t>
    </dgm:pt>
    <dgm:pt modelId="{C15DE8AD-0987-483F-A644-981DCC500402}" type="pres">
      <dgm:prSet presAssocID="{4C5D6846-D858-4513-90E5-BD7CB7C09C18}" presName="hierRoot3" presStyleCnt="0"/>
      <dgm:spPr/>
      <dgm:t>
        <a:bodyPr/>
        <a:lstStyle/>
        <a:p>
          <a:endParaRPr lang="pl-PL"/>
        </a:p>
      </dgm:t>
    </dgm:pt>
    <dgm:pt modelId="{7333CD79-9478-4A50-A508-6556DFA00796}" type="pres">
      <dgm:prSet presAssocID="{4C5D6846-D858-4513-90E5-BD7CB7C09C18}" presName="composite3" presStyleCnt="0"/>
      <dgm:spPr/>
      <dgm:t>
        <a:bodyPr/>
        <a:lstStyle/>
        <a:p>
          <a:endParaRPr lang="pl-PL"/>
        </a:p>
      </dgm:t>
    </dgm:pt>
    <dgm:pt modelId="{87CEB818-C0BF-4559-8302-9B2D7556CD6B}" type="pres">
      <dgm:prSet presAssocID="{4C5D6846-D858-4513-90E5-BD7CB7C09C18}" presName="background3" presStyleLbl="node3" presStyleIdx="2" presStyleCnt="3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EC55458E-32C5-4743-B820-CF178E6FE27E}" type="pres">
      <dgm:prSet presAssocID="{4C5D6846-D858-4513-90E5-BD7CB7C09C18}" presName="text3" presStyleLbl="fgAcc3" presStyleIdx="2" presStyleCnt="3" custScaleX="161932" custScaleY="156388" custLinFactNeighborX="31993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AAA302A9-B18F-46E0-8A9B-EED0469A2A1C}" type="pres">
      <dgm:prSet presAssocID="{4C5D6846-D858-4513-90E5-BD7CB7C09C18}" presName="hierChild4" presStyleCnt="0"/>
      <dgm:spPr/>
      <dgm:t>
        <a:bodyPr/>
        <a:lstStyle/>
        <a:p>
          <a:endParaRPr lang="pl-PL"/>
        </a:p>
      </dgm:t>
    </dgm:pt>
    <dgm:pt modelId="{6C0CBEB4-19C7-4CAB-9382-F0CBD307614F}" type="pres">
      <dgm:prSet presAssocID="{11607571-56FF-4635-B377-947E654D460D}" presName="Name10" presStyleLbl="parChTrans1D2" presStyleIdx="1" presStyleCnt="2"/>
      <dgm:spPr/>
      <dgm:t>
        <a:bodyPr/>
        <a:lstStyle/>
        <a:p>
          <a:endParaRPr lang="pl-PL"/>
        </a:p>
      </dgm:t>
    </dgm:pt>
    <dgm:pt modelId="{05B48510-6A90-481F-BE89-A63B15FAF09E}" type="pres">
      <dgm:prSet presAssocID="{B290FD7A-0B16-4D8D-AB9F-1ECB90638BA1}" presName="hierRoot2" presStyleCnt="0"/>
      <dgm:spPr/>
      <dgm:t>
        <a:bodyPr/>
        <a:lstStyle/>
        <a:p>
          <a:endParaRPr lang="pl-PL"/>
        </a:p>
      </dgm:t>
    </dgm:pt>
    <dgm:pt modelId="{43960ECF-6BAF-4617-AA72-22A2EFBCB8AD}" type="pres">
      <dgm:prSet presAssocID="{B290FD7A-0B16-4D8D-AB9F-1ECB90638BA1}" presName="composite2" presStyleCnt="0"/>
      <dgm:spPr/>
      <dgm:t>
        <a:bodyPr/>
        <a:lstStyle/>
        <a:p>
          <a:endParaRPr lang="pl-PL"/>
        </a:p>
      </dgm:t>
    </dgm:pt>
    <dgm:pt modelId="{0A80EB07-0352-43E4-91EF-3ECB6646170A}" type="pres">
      <dgm:prSet presAssocID="{B290FD7A-0B16-4D8D-AB9F-1ECB90638BA1}" presName="background2" presStyleLbl="node2" presStyleIdx="1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pl-PL"/>
        </a:p>
      </dgm:t>
    </dgm:pt>
    <dgm:pt modelId="{E44765BE-8F44-478A-9D83-BE4671412D13}" type="pres">
      <dgm:prSet presAssocID="{B290FD7A-0B16-4D8D-AB9F-1ECB90638BA1}" presName="text2" presStyleLbl="fgAcc2" presStyleIdx="1" presStyleCnt="2" custScaleX="193779" custLinFactNeighborX="2935" custLinFactNeighborY="-38949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7CD17424-281E-439E-9B17-E494EF33AADF}" type="pres">
      <dgm:prSet presAssocID="{B290FD7A-0B16-4D8D-AB9F-1ECB90638BA1}" presName="hierChild3" presStyleCnt="0"/>
      <dgm:spPr/>
      <dgm:t>
        <a:bodyPr/>
        <a:lstStyle/>
        <a:p>
          <a:endParaRPr lang="pl-PL"/>
        </a:p>
      </dgm:t>
    </dgm:pt>
  </dgm:ptLst>
  <dgm:cxnLst>
    <dgm:cxn modelId="{EDB67276-A0DA-46DC-ADDD-B174312BC0B0}" type="presOf" srcId="{41A71A94-789B-449A-B9E6-9ABEC3F2734C}" destId="{33E166D0-A7E1-49BF-BA28-005CD7F523E4}" srcOrd="0" destOrd="0" presId="urn:microsoft.com/office/officeart/2005/8/layout/hierarchy1"/>
    <dgm:cxn modelId="{0858EB1E-A17C-4FA0-8881-A5384A3D4AB1}" type="presOf" srcId="{37030E0B-4C51-4184-8941-0CF2442160DE}" destId="{27754B98-A807-42C1-8DC8-710949A193E3}" srcOrd="0" destOrd="0" presId="urn:microsoft.com/office/officeart/2005/8/layout/hierarchy1"/>
    <dgm:cxn modelId="{B9D887D7-DBCB-4F0F-BE6B-1B03AA99F3D7}" type="presOf" srcId="{4C5D6846-D858-4513-90E5-BD7CB7C09C18}" destId="{EC55458E-32C5-4743-B820-CF178E6FE27E}" srcOrd="0" destOrd="0" presId="urn:microsoft.com/office/officeart/2005/8/layout/hierarchy1"/>
    <dgm:cxn modelId="{5D5DE022-EC45-408E-A361-31BB91519852}" srcId="{1195604F-9C45-41F5-9ACD-96699491FF70}" destId="{37030E0B-4C51-4184-8941-0CF2442160DE}" srcOrd="0" destOrd="0" parTransId="{7FA5919B-A1D2-4ADF-BE33-37C6D444E068}" sibTransId="{82420276-0479-4C7A-A9CF-1E935BF17607}"/>
    <dgm:cxn modelId="{64E72248-52F3-4D28-B3F7-AE4D47A48585}" srcId="{37030E0B-4C51-4184-8941-0CF2442160DE}" destId="{52FA0DC6-2AD5-4274-9444-D960D935A95E}" srcOrd="0" destOrd="0" parTransId="{6A352314-7342-4CA1-BB60-55A08FA67AD3}" sibTransId="{DC3A3AA2-7609-48FE-9609-952E9968CE84}"/>
    <dgm:cxn modelId="{7ADE2AB8-E83F-4C2A-BF15-5D034ABF20D3}" type="presOf" srcId="{6A352314-7342-4CA1-BB60-55A08FA67AD3}" destId="{44AED41F-A309-4231-87DA-BAD74587CF7B}" srcOrd="0" destOrd="0" presId="urn:microsoft.com/office/officeart/2005/8/layout/hierarchy1"/>
    <dgm:cxn modelId="{7B89019D-67DB-418C-ABD7-E3BECE6468B5}" type="presOf" srcId="{11607571-56FF-4635-B377-947E654D460D}" destId="{6C0CBEB4-19C7-4CAB-9382-F0CBD307614F}" srcOrd="0" destOrd="0" presId="urn:microsoft.com/office/officeart/2005/8/layout/hierarchy1"/>
    <dgm:cxn modelId="{5CC316FB-2BFD-4182-9E6B-09C448E70FF0}" type="presOf" srcId="{821EBA02-5229-45B3-8E3B-231923BA5546}" destId="{04E14945-C9EB-41DE-BD80-11F4500F47B9}" srcOrd="0" destOrd="0" presId="urn:microsoft.com/office/officeart/2005/8/layout/hierarchy1"/>
    <dgm:cxn modelId="{F77FD365-3B1A-4365-9EE8-FE25ADF7E9B1}" type="presOf" srcId="{52FA0DC6-2AD5-4274-9444-D960D935A95E}" destId="{4982B934-277E-4D65-8C7D-59C7875FB69C}" srcOrd="0" destOrd="0" presId="urn:microsoft.com/office/officeart/2005/8/layout/hierarchy1"/>
    <dgm:cxn modelId="{2A88AF17-478A-4AB5-9FF5-420774642238}" srcId="{52FA0DC6-2AD5-4274-9444-D960D935A95E}" destId="{41A71A94-789B-449A-B9E6-9ABEC3F2734C}" srcOrd="1" destOrd="0" parTransId="{DABD0F77-3633-49BA-8664-614BA2B97DA3}" sibTransId="{67FF5063-5E1B-456D-8286-07BB2443871A}"/>
    <dgm:cxn modelId="{EA792F77-E1AE-413A-BD68-5802513352DD}" type="presOf" srcId="{B91E278A-C897-4D99-ABCD-8199887F9E84}" destId="{50AE0F0C-6B65-4147-93BB-E6AE685FD581}" srcOrd="0" destOrd="0" presId="urn:microsoft.com/office/officeart/2005/8/layout/hierarchy1"/>
    <dgm:cxn modelId="{53C5A4D9-AF2A-437A-A5F4-08D061361687}" type="presOf" srcId="{DABD0F77-3633-49BA-8664-614BA2B97DA3}" destId="{8A197844-25FF-49B1-B7B0-82312394E9E2}" srcOrd="0" destOrd="0" presId="urn:microsoft.com/office/officeart/2005/8/layout/hierarchy1"/>
    <dgm:cxn modelId="{27DEB6D8-C76D-4BA1-B9F7-6DB959C9D105}" type="presOf" srcId="{B290FD7A-0B16-4D8D-AB9F-1ECB90638BA1}" destId="{E44765BE-8F44-478A-9D83-BE4671412D13}" srcOrd="0" destOrd="0" presId="urn:microsoft.com/office/officeart/2005/8/layout/hierarchy1"/>
    <dgm:cxn modelId="{5387420A-FC0C-489E-8EA8-B0665042E511}" type="presOf" srcId="{1195604F-9C45-41F5-9ACD-96699491FF70}" destId="{A93F9128-CA17-453A-9220-B3110A3F504C}" srcOrd="0" destOrd="0" presId="urn:microsoft.com/office/officeart/2005/8/layout/hierarchy1"/>
    <dgm:cxn modelId="{6E51D0F4-1789-48C2-933C-EA75825C5E7A}" srcId="{52FA0DC6-2AD5-4274-9444-D960D935A95E}" destId="{B91E278A-C897-4D99-ABCD-8199887F9E84}" srcOrd="0" destOrd="0" parTransId="{821EBA02-5229-45B3-8E3B-231923BA5546}" sibTransId="{977BD2BF-D1C1-465F-A23F-9F06272CB47A}"/>
    <dgm:cxn modelId="{3FC22C63-FD1E-4E68-9F99-EEF121F47B43}" type="presOf" srcId="{C7D7B73C-C03D-4288-AD26-28BEBD0CDF2D}" destId="{24D98EE3-7DB7-43D8-8637-E2A2B85A594B}" srcOrd="0" destOrd="0" presId="urn:microsoft.com/office/officeart/2005/8/layout/hierarchy1"/>
    <dgm:cxn modelId="{CD9EA722-1220-499F-AD24-4E78A193F607}" srcId="{52FA0DC6-2AD5-4274-9444-D960D935A95E}" destId="{4C5D6846-D858-4513-90E5-BD7CB7C09C18}" srcOrd="2" destOrd="0" parTransId="{C7D7B73C-C03D-4288-AD26-28BEBD0CDF2D}" sibTransId="{BB1282C5-D190-42AA-8CFA-ECD97914EEAE}"/>
    <dgm:cxn modelId="{6444864A-DF2B-41C3-85FF-5E766607F28E}" srcId="{37030E0B-4C51-4184-8941-0CF2442160DE}" destId="{B290FD7A-0B16-4D8D-AB9F-1ECB90638BA1}" srcOrd="1" destOrd="0" parTransId="{11607571-56FF-4635-B377-947E654D460D}" sibTransId="{13ABE7E4-3F38-4C88-ABAC-20CC4315FB49}"/>
    <dgm:cxn modelId="{A748ADF7-8DF9-44EA-987A-1779C561316B}" type="presParOf" srcId="{A93F9128-CA17-453A-9220-B3110A3F504C}" destId="{C3EC38EF-0F1E-40AE-9751-DFE95813039F}" srcOrd="0" destOrd="0" presId="urn:microsoft.com/office/officeart/2005/8/layout/hierarchy1"/>
    <dgm:cxn modelId="{B38DE3A4-922C-4445-8DD0-11994582C165}" type="presParOf" srcId="{C3EC38EF-0F1E-40AE-9751-DFE95813039F}" destId="{AE1A504B-A1B8-4CB8-B2CC-50DD4DCECEA9}" srcOrd="0" destOrd="0" presId="urn:microsoft.com/office/officeart/2005/8/layout/hierarchy1"/>
    <dgm:cxn modelId="{DCBA03C9-BC2D-4BA4-A819-68B100C9F323}" type="presParOf" srcId="{AE1A504B-A1B8-4CB8-B2CC-50DD4DCECEA9}" destId="{0B9C8BAB-C5D8-4D9B-85DD-14DA5CC51200}" srcOrd="0" destOrd="0" presId="urn:microsoft.com/office/officeart/2005/8/layout/hierarchy1"/>
    <dgm:cxn modelId="{EC8A83AE-94D0-4264-A9BB-B9E5AE81E247}" type="presParOf" srcId="{AE1A504B-A1B8-4CB8-B2CC-50DD4DCECEA9}" destId="{27754B98-A807-42C1-8DC8-710949A193E3}" srcOrd="1" destOrd="0" presId="urn:microsoft.com/office/officeart/2005/8/layout/hierarchy1"/>
    <dgm:cxn modelId="{437EC954-3274-4938-8773-3ADEAB3C7ED8}" type="presParOf" srcId="{C3EC38EF-0F1E-40AE-9751-DFE95813039F}" destId="{7BF18B6C-44A7-4638-ACB7-AE97480DA848}" srcOrd="1" destOrd="0" presId="urn:microsoft.com/office/officeart/2005/8/layout/hierarchy1"/>
    <dgm:cxn modelId="{4B92C031-1E29-44E2-960A-CD6050FC0D25}" type="presParOf" srcId="{7BF18B6C-44A7-4638-ACB7-AE97480DA848}" destId="{44AED41F-A309-4231-87DA-BAD74587CF7B}" srcOrd="0" destOrd="0" presId="urn:microsoft.com/office/officeart/2005/8/layout/hierarchy1"/>
    <dgm:cxn modelId="{8E2AF3F5-6C3A-433A-99FF-8472F0C6AEB4}" type="presParOf" srcId="{7BF18B6C-44A7-4638-ACB7-AE97480DA848}" destId="{32C5D679-CEEB-4ACE-AF5D-15E44813132A}" srcOrd="1" destOrd="0" presId="urn:microsoft.com/office/officeart/2005/8/layout/hierarchy1"/>
    <dgm:cxn modelId="{A69CAD39-6FC2-43F7-B6B6-FBB3FC00D914}" type="presParOf" srcId="{32C5D679-CEEB-4ACE-AF5D-15E44813132A}" destId="{035B0FA6-5DB7-4FDA-A8C7-9515D0B1D1EC}" srcOrd="0" destOrd="0" presId="urn:microsoft.com/office/officeart/2005/8/layout/hierarchy1"/>
    <dgm:cxn modelId="{D67E7B25-1AC7-4FB3-9493-7361AF1A9B6C}" type="presParOf" srcId="{035B0FA6-5DB7-4FDA-A8C7-9515D0B1D1EC}" destId="{4D1EE2A0-8C09-4CE0-89CF-CA7D39184907}" srcOrd="0" destOrd="0" presId="urn:microsoft.com/office/officeart/2005/8/layout/hierarchy1"/>
    <dgm:cxn modelId="{A5573CFE-2267-48DA-AF53-B50A63D455F1}" type="presParOf" srcId="{035B0FA6-5DB7-4FDA-A8C7-9515D0B1D1EC}" destId="{4982B934-277E-4D65-8C7D-59C7875FB69C}" srcOrd="1" destOrd="0" presId="urn:microsoft.com/office/officeart/2005/8/layout/hierarchy1"/>
    <dgm:cxn modelId="{C205B8B9-A964-4D51-A7B8-D17A121F2096}" type="presParOf" srcId="{32C5D679-CEEB-4ACE-AF5D-15E44813132A}" destId="{D244E295-155A-41BA-A8CA-83B8DB96B18B}" srcOrd="1" destOrd="0" presId="urn:microsoft.com/office/officeart/2005/8/layout/hierarchy1"/>
    <dgm:cxn modelId="{E5A6A4AB-1160-44EA-A234-A15C181340E5}" type="presParOf" srcId="{D244E295-155A-41BA-A8CA-83B8DB96B18B}" destId="{04E14945-C9EB-41DE-BD80-11F4500F47B9}" srcOrd="0" destOrd="0" presId="urn:microsoft.com/office/officeart/2005/8/layout/hierarchy1"/>
    <dgm:cxn modelId="{7188FE09-FFC9-4126-8B43-6F742C1438A9}" type="presParOf" srcId="{D244E295-155A-41BA-A8CA-83B8DB96B18B}" destId="{ACA0BCF1-A02F-4AA3-BC33-C83CA9C6D38B}" srcOrd="1" destOrd="0" presId="urn:microsoft.com/office/officeart/2005/8/layout/hierarchy1"/>
    <dgm:cxn modelId="{BF99C693-56F0-477F-BDC4-2E998C228FF8}" type="presParOf" srcId="{ACA0BCF1-A02F-4AA3-BC33-C83CA9C6D38B}" destId="{C6ED83A3-1F04-4243-9362-B991790A06D6}" srcOrd="0" destOrd="0" presId="urn:microsoft.com/office/officeart/2005/8/layout/hierarchy1"/>
    <dgm:cxn modelId="{C26176D6-487D-4820-B62B-2177D41BBC14}" type="presParOf" srcId="{C6ED83A3-1F04-4243-9362-B991790A06D6}" destId="{BAEEAA83-B157-46AF-B3FD-2AC20948735F}" srcOrd="0" destOrd="0" presId="urn:microsoft.com/office/officeart/2005/8/layout/hierarchy1"/>
    <dgm:cxn modelId="{5CD4E04F-CFC4-4732-8A32-B413AE4D14CA}" type="presParOf" srcId="{C6ED83A3-1F04-4243-9362-B991790A06D6}" destId="{50AE0F0C-6B65-4147-93BB-E6AE685FD581}" srcOrd="1" destOrd="0" presId="urn:microsoft.com/office/officeart/2005/8/layout/hierarchy1"/>
    <dgm:cxn modelId="{13AAB0FE-8E82-444E-9E4C-0A072BDBA900}" type="presParOf" srcId="{ACA0BCF1-A02F-4AA3-BC33-C83CA9C6D38B}" destId="{2E2228E3-67E7-407C-A5DE-6F637FF2AE8C}" srcOrd="1" destOrd="0" presId="urn:microsoft.com/office/officeart/2005/8/layout/hierarchy1"/>
    <dgm:cxn modelId="{361C0B31-6EEC-4EC5-BF32-1BCEABEB6CE8}" type="presParOf" srcId="{D244E295-155A-41BA-A8CA-83B8DB96B18B}" destId="{8A197844-25FF-49B1-B7B0-82312394E9E2}" srcOrd="2" destOrd="0" presId="urn:microsoft.com/office/officeart/2005/8/layout/hierarchy1"/>
    <dgm:cxn modelId="{3406634C-4CE0-4794-A506-1F2B7DB93FDE}" type="presParOf" srcId="{D244E295-155A-41BA-A8CA-83B8DB96B18B}" destId="{B0D05A4C-7707-4E14-B431-6C3297E7330E}" srcOrd="3" destOrd="0" presId="urn:microsoft.com/office/officeart/2005/8/layout/hierarchy1"/>
    <dgm:cxn modelId="{509D8530-3802-44E1-B6C8-C556835F0C99}" type="presParOf" srcId="{B0D05A4C-7707-4E14-B431-6C3297E7330E}" destId="{66F7A5B2-9627-491E-AA25-28C26FCAB6BE}" srcOrd="0" destOrd="0" presId="urn:microsoft.com/office/officeart/2005/8/layout/hierarchy1"/>
    <dgm:cxn modelId="{554E48CB-063A-4577-82BB-DD969CFF7AB6}" type="presParOf" srcId="{66F7A5B2-9627-491E-AA25-28C26FCAB6BE}" destId="{9EE86D87-1AF3-4574-8E55-E04C2F52BCBA}" srcOrd="0" destOrd="0" presId="urn:microsoft.com/office/officeart/2005/8/layout/hierarchy1"/>
    <dgm:cxn modelId="{2ADA7363-256C-4FCB-85D9-883723C44191}" type="presParOf" srcId="{66F7A5B2-9627-491E-AA25-28C26FCAB6BE}" destId="{33E166D0-A7E1-49BF-BA28-005CD7F523E4}" srcOrd="1" destOrd="0" presId="urn:microsoft.com/office/officeart/2005/8/layout/hierarchy1"/>
    <dgm:cxn modelId="{CBA6ED4C-3410-4F6D-A3AF-592B4A8F8301}" type="presParOf" srcId="{B0D05A4C-7707-4E14-B431-6C3297E7330E}" destId="{02E0DC75-36A5-4E7B-893E-D177FDEF72B3}" srcOrd="1" destOrd="0" presId="urn:microsoft.com/office/officeart/2005/8/layout/hierarchy1"/>
    <dgm:cxn modelId="{2C593A7A-0ED1-4D3D-8A6C-66115EBEF381}" type="presParOf" srcId="{D244E295-155A-41BA-A8CA-83B8DB96B18B}" destId="{24D98EE3-7DB7-43D8-8637-E2A2B85A594B}" srcOrd="4" destOrd="0" presId="urn:microsoft.com/office/officeart/2005/8/layout/hierarchy1"/>
    <dgm:cxn modelId="{79E1180F-DFD8-4702-923C-830821698514}" type="presParOf" srcId="{D244E295-155A-41BA-A8CA-83B8DB96B18B}" destId="{C15DE8AD-0987-483F-A644-981DCC500402}" srcOrd="5" destOrd="0" presId="urn:microsoft.com/office/officeart/2005/8/layout/hierarchy1"/>
    <dgm:cxn modelId="{2DDB2785-2E3A-4AA5-82DE-C8DD315E4EEB}" type="presParOf" srcId="{C15DE8AD-0987-483F-A644-981DCC500402}" destId="{7333CD79-9478-4A50-A508-6556DFA00796}" srcOrd="0" destOrd="0" presId="urn:microsoft.com/office/officeart/2005/8/layout/hierarchy1"/>
    <dgm:cxn modelId="{9D9B4C16-88F4-4FCC-85F3-BD07B0C01D11}" type="presParOf" srcId="{7333CD79-9478-4A50-A508-6556DFA00796}" destId="{87CEB818-C0BF-4559-8302-9B2D7556CD6B}" srcOrd="0" destOrd="0" presId="urn:microsoft.com/office/officeart/2005/8/layout/hierarchy1"/>
    <dgm:cxn modelId="{D27E73B1-2E26-4C3C-9B1D-AB7710D3585C}" type="presParOf" srcId="{7333CD79-9478-4A50-A508-6556DFA00796}" destId="{EC55458E-32C5-4743-B820-CF178E6FE27E}" srcOrd="1" destOrd="0" presId="urn:microsoft.com/office/officeart/2005/8/layout/hierarchy1"/>
    <dgm:cxn modelId="{ABB8FD20-DB2A-4BFD-9DBA-D26B6C9D3609}" type="presParOf" srcId="{C15DE8AD-0987-483F-A644-981DCC500402}" destId="{AAA302A9-B18F-46E0-8A9B-EED0469A2A1C}" srcOrd="1" destOrd="0" presId="urn:microsoft.com/office/officeart/2005/8/layout/hierarchy1"/>
    <dgm:cxn modelId="{D0DD8299-DC01-4C45-9EF1-74B8F0667D42}" type="presParOf" srcId="{7BF18B6C-44A7-4638-ACB7-AE97480DA848}" destId="{6C0CBEB4-19C7-4CAB-9382-F0CBD307614F}" srcOrd="2" destOrd="0" presId="urn:microsoft.com/office/officeart/2005/8/layout/hierarchy1"/>
    <dgm:cxn modelId="{D1495C96-E316-4324-B70E-5E2C87D8BE8E}" type="presParOf" srcId="{7BF18B6C-44A7-4638-ACB7-AE97480DA848}" destId="{05B48510-6A90-481F-BE89-A63B15FAF09E}" srcOrd="3" destOrd="0" presId="urn:microsoft.com/office/officeart/2005/8/layout/hierarchy1"/>
    <dgm:cxn modelId="{495D8048-B503-48AC-BA72-34C43B15AA22}" type="presParOf" srcId="{05B48510-6A90-481F-BE89-A63B15FAF09E}" destId="{43960ECF-6BAF-4617-AA72-22A2EFBCB8AD}" srcOrd="0" destOrd="0" presId="urn:microsoft.com/office/officeart/2005/8/layout/hierarchy1"/>
    <dgm:cxn modelId="{34B65FC6-D6F9-490A-B07C-EA64B3DE5E80}" type="presParOf" srcId="{43960ECF-6BAF-4617-AA72-22A2EFBCB8AD}" destId="{0A80EB07-0352-43E4-91EF-3ECB6646170A}" srcOrd="0" destOrd="0" presId="urn:microsoft.com/office/officeart/2005/8/layout/hierarchy1"/>
    <dgm:cxn modelId="{8602EC06-398A-45EB-8103-D36EB70483FF}" type="presParOf" srcId="{43960ECF-6BAF-4617-AA72-22A2EFBCB8AD}" destId="{E44765BE-8F44-478A-9D83-BE4671412D13}" srcOrd="1" destOrd="0" presId="urn:microsoft.com/office/officeart/2005/8/layout/hierarchy1"/>
    <dgm:cxn modelId="{54FA5BE7-B89F-41F5-95B7-DF52B4C876FB}" type="presParOf" srcId="{05B48510-6A90-481F-BE89-A63B15FAF09E}" destId="{7CD17424-281E-439E-9B17-E494EF33AAD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A11DD-F418-4A35-8D41-ACBBC3504A65}">
      <dsp:nvSpPr>
        <dsp:cNvPr id="0" name=""/>
        <dsp:cNvSpPr/>
      </dsp:nvSpPr>
      <dsp:spPr>
        <a:xfrm>
          <a:off x="6803528" y="4062876"/>
          <a:ext cx="1168896" cy="5562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094"/>
              </a:lnTo>
              <a:lnTo>
                <a:pt x="1168896" y="379094"/>
              </a:lnTo>
              <a:lnTo>
                <a:pt x="1168896" y="556288"/>
              </a:lnTo>
            </a:path>
          </a:pathLst>
        </a:custGeom>
        <a:noFill/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BD554E-ED20-4BFC-86A8-EFDC4363B8FE}">
      <dsp:nvSpPr>
        <dsp:cNvPr id="0" name=""/>
        <dsp:cNvSpPr/>
      </dsp:nvSpPr>
      <dsp:spPr>
        <a:xfrm>
          <a:off x="5634632" y="4062876"/>
          <a:ext cx="1168896" cy="556288"/>
        </a:xfrm>
        <a:custGeom>
          <a:avLst/>
          <a:gdLst/>
          <a:ahLst/>
          <a:cxnLst/>
          <a:rect l="0" t="0" r="0" b="0"/>
          <a:pathLst>
            <a:path>
              <a:moveTo>
                <a:pt x="1168896" y="0"/>
              </a:moveTo>
              <a:lnTo>
                <a:pt x="1168896" y="379094"/>
              </a:lnTo>
              <a:lnTo>
                <a:pt x="0" y="379094"/>
              </a:lnTo>
              <a:lnTo>
                <a:pt x="0" y="556288"/>
              </a:lnTo>
            </a:path>
          </a:pathLst>
        </a:custGeom>
        <a:noFill/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7F28A9-E87B-45A4-9208-A2631D46702B}">
      <dsp:nvSpPr>
        <dsp:cNvPr id="0" name=""/>
        <dsp:cNvSpPr/>
      </dsp:nvSpPr>
      <dsp:spPr>
        <a:xfrm>
          <a:off x="4465736" y="2291998"/>
          <a:ext cx="2337792" cy="5562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094"/>
              </a:lnTo>
              <a:lnTo>
                <a:pt x="2337792" y="379094"/>
              </a:lnTo>
              <a:lnTo>
                <a:pt x="2337792" y="556288"/>
              </a:lnTo>
            </a:path>
          </a:pathLst>
        </a:custGeom>
        <a:noFill/>
        <a:ln w="55000" cap="flat" cmpd="thickThin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3F8595-60B1-40E2-B0CA-EE52EBAFF33E}">
      <dsp:nvSpPr>
        <dsp:cNvPr id="0" name=""/>
        <dsp:cNvSpPr/>
      </dsp:nvSpPr>
      <dsp:spPr>
        <a:xfrm>
          <a:off x="2127944" y="4062876"/>
          <a:ext cx="1168896" cy="5562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094"/>
              </a:lnTo>
              <a:lnTo>
                <a:pt x="1168896" y="379094"/>
              </a:lnTo>
              <a:lnTo>
                <a:pt x="1168896" y="556288"/>
              </a:lnTo>
            </a:path>
          </a:pathLst>
        </a:custGeom>
        <a:noFill/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EA1514-DB4A-4253-AFCC-09845B0E76E2}">
      <dsp:nvSpPr>
        <dsp:cNvPr id="0" name=""/>
        <dsp:cNvSpPr/>
      </dsp:nvSpPr>
      <dsp:spPr>
        <a:xfrm>
          <a:off x="959048" y="4062876"/>
          <a:ext cx="1168896" cy="556288"/>
        </a:xfrm>
        <a:custGeom>
          <a:avLst/>
          <a:gdLst/>
          <a:ahLst/>
          <a:cxnLst/>
          <a:rect l="0" t="0" r="0" b="0"/>
          <a:pathLst>
            <a:path>
              <a:moveTo>
                <a:pt x="1168896" y="0"/>
              </a:moveTo>
              <a:lnTo>
                <a:pt x="1168896" y="379094"/>
              </a:lnTo>
              <a:lnTo>
                <a:pt x="0" y="379094"/>
              </a:lnTo>
              <a:lnTo>
                <a:pt x="0" y="556288"/>
              </a:lnTo>
            </a:path>
          </a:pathLst>
        </a:custGeom>
        <a:noFill/>
        <a:ln w="55000" cap="flat" cmpd="thickThin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E5FD15-9F78-4B42-B7FD-0BD846E4B996}">
      <dsp:nvSpPr>
        <dsp:cNvPr id="0" name=""/>
        <dsp:cNvSpPr/>
      </dsp:nvSpPr>
      <dsp:spPr>
        <a:xfrm>
          <a:off x="2127944" y="2291998"/>
          <a:ext cx="2337792" cy="556288"/>
        </a:xfrm>
        <a:custGeom>
          <a:avLst/>
          <a:gdLst/>
          <a:ahLst/>
          <a:cxnLst/>
          <a:rect l="0" t="0" r="0" b="0"/>
          <a:pathLst>
            <a:path>
              <a:moveTo>
                <a:pt x="2337792" y="0"/>
              </a:moveTo>
              <a:lnTo>
                <a:pt x="2337792" y="379094"/>
              </a:lnTo>
              <a:lnTo>
                <a:pt x="0" y="379094"/>
              </a:lnTo>
              <a:lnTo>
                <a:pt x="0" y="556288"/>
              </a:lnTo>
            </a:path>
          </a:pathLst>
        </a:custGeom>
        <a:noFill/>
        <a:ln w="55000" cap="flat" cmpd="thickThin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BAB732-8370-4535-8039-CA53D0BA6933}">
      <dsp:nvSpPr>
        <dsp:cNvPr id="0" name=""/>
        <dsp:cNvSpPr/>
      </dsp:nvSpPr>
      <dsp:spPr>
        <a:xfrm>
          <a:off x="3308529" y="822345"/>
          <a:ext cx="2314414" cy="1469653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B6C381-8CC9-4662-8301-1CB4C7FF0F80}">
      <dsp:nvSpPr>
        <dsp:cNvPr id="0" name=""/>
        <dsp:cNvSpPr/>
      </dsp:nvSpPr>
      <dsp:spPr>
        <a:xfrm>
          <a:off x="3521056" y="1024246"/>
          <a:ext cx="2314414" cy="1469653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kern="120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en-GB" sz="2000" kern="1200" dirty="0" smtClean="0">
              <a:latin typeface="Times New Roman" pitchFamily="18" charset="0"/>
              <a:cs typeface="Times New Roman" pitchFamily="18" charset="0"/>
            </a:rPr>
            <a:t>amily support and</a:t>
          </a:r>
          <a:r>
            <a:rPr lang="pl-PL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GB" sz="2000" kern="1200" dirty="0" smtClean="0">
              <a:latin typeface="Times New Roman" pitchFamily="18" charset="0"/>
              <a:cs typeface="Times New Roman" pitchFamily="18" charset="0"/>
            </a:rPr>
            <a:t>foster cares</a:t>
          </a:r>
          <a:r>
            <a:rPr lang="pl-PL" sz="2000" kern="1200" dirty="0" smtClean="0">
              <a:latin typeface="Times New Roman" pitchFamily="18" charset="0"/>
              <a:cs typeface="Times New Roman" pitchFamily="18" charset="0"/>
            </a:rPr>
            <a:t> s</a:t>
          </a:r>
          <a:r>
            <a:rPr lang="en-GB" sz="2000" kern="1200" dirty="0" err="1" smtClean="0">
              <a:latin typeface="Times New Roman" pitchFamily="18" charset="0"/>
              <a:cs typeface="Times New Roman" pitchFamily="18" charset="0"/>
            </a:rPr>
            <a:t>ystem</a:t>
          </a:r>
          <a:endParaRPr lang="pl-PL" sz="2000" kern="1200" dirty="0"/>
        </a:p>
      </dsp:txBody>
      <dsp:txXfrm>
        <a:off x="3564101" y="1067291"/>
        <a:ext cx="2228324" cy="1383563"/>
      </dsp:txXfrm>
    </dsp:sp>
    <dsp:sp modelId="{45785D28-A704-476D-B456-B8AFDD686CAC}">
      <dsp:nvSpPr>
        <dsp:cNvPr id="0" name=""/>
        <dsp:cNvSpPr/>
      </dsp:nvSpPr>
      <dsp:spPr>
        <a:xfrm>
          <a:off x="1171575" y="2848287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5E713A-6B82-4CAD-A473-A99D1FBE53A4}">
      <dsp:nvSpPr>
        <dsp:cNvPr id="0" name=""/>
        <dsp:cNvSpPr/>
      </dsp:nvSpPr>
      <dsp:spPr>
        <a:xfrm>
          <a:off x="1384101" y="3050187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noProof="0" dirty="0" smtClean="0">
              <a:latin typeface="Times New Roman" pitchFamily="18" charset="0"/>
              <a:cs typeface="Times New Roman" pitchFamily="18" charset="0"/>
            </a:rPr>
            <a:t>Family support</a:t>
          </a:r>
          <a:endParaRPr lang="pl-PL" sz="2000" kern="1200" dirty="0"/>
        </a:p>
      </dsp:txBody>
      <dsp:txXfrm>
        <a:off x="1419675" y="3085761"/>
        <a:ext cx="1841591" cy="1143441"/>
      </dsp:txXfrm>
    </dsp:sp>
    <dsp:sp modelId="{72794B91-7A8D-4A08-85BA-6406C70EBFC9}">
      <dsp:nvSpPr>
        <dsp:cNvPr id="0" name=""/>
        <dsp:cNvSpPr/>
      </dsp:nvSpPr>
      <dsp:spPr>
        <a:xfrm>
          <a:off x="2678" y="4619164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F1709A-BAEB-4445-8EF2-B11010B6E7E9}">
      <dsp:nvSpPr>
        <dsp:cNvPr id="0" name=""/>
        <dsp:cNvSpPr/>
      </dsp:nvSpPr>
      <dsp:spPr>
        <a:xfrm>
          <a:off x="215205" y="4821064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Work with a family</a:t>
          </a:r>
          <a:endParaRPr lang="en-GB" sz="16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250779" y="4856638"/>
        <a:ext cx="1841591" cy="1143441"/>
      </dsp:txXfrm>
    </dsp:sp>
    <dsp:sp modelId="{52221D6A-AA32-41A5-9F58-CEC04BD49A9A}">
      <dsp:nvSpPr>
        <dsp:cNvPr id="0" name=""/>
        <dsp:cNvSpPr/>
      </dsp:nvSpPr>
      <dsp:spPr>
        <a:xfrm>
          <a:off x="2340471" y="4619164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5548BE-2CB6-4510-AC62-4C56D303034A}">
      <dsp:nvSpPr>
        <dsp:cNvPr id="0" name=""/>
        <dsp:cNvSpPr/>
      </dsp:nvSpPr>
      <dsp:spPr>
        <a:xfrm>
          <a:off x="2552997" y="4821064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Assistance in care and education of a child</a:t>
          </a:r>
          <a:endParaRPr lang="en-GB" sz="16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2588571" y="4856638"/>
        <a:ext cx="1841591" cy="1143441"/>
      </dsp:txXfrm>
    </dsp:sp>
    <dsp:sp modelId="{AC5FC14D-6BC9-4C4C-961B-A06DD084B208}">
      <dsp:nvSpPr>
        <dsp:cNvPr id="0" name=""/>
        <dsp:cNvSpPr/>
      </dsp:nvSpPr>
      <dsp:spPr>
        <a:xfrm>
          <a:off x="5847159" y="2848287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E77CF2-EBC0-459C-9193-FE30DD8561D4}">
      <dsp:nvSpPr>
        <dsp:cNvPr id="0" name=""/>
        <dsp:cNvSpPr/>
      </dsp:nvSpPr>
      <dsp:spPr>
        <a:xfrm>
          <a:off x="6059685" y="3050187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noProof="0" dirty="0" smtClean="0">
              <a:latin typeface="Times New Roman" pitchFamily="18" charset="0"/>
              <a:cs typeface="Times New Roman" pitchFamily="18" charset="0"/>
            </a:rPr>
            <a:t>Foster care</a:t>
          </a:r>
          <a:endParaRPr lang="pl-PL" sz="2000" kern="1200" dirty="0"/>
        </a:p>
      </dsp:txBody>
      <dsp:txXfrm>
        <a:off x="6095259" y="3085761"/>
        <a:ext cx="1841591" cy="1143441"/>
      </dsp:txXfrm>
    </dsp:sp>
    <dsp:sp modelId="{03BACBD9-FA64-4AAA-B5AB-8F4AC51AFD4E}">
      <dsp:nvSpPr>
        <dsp:cNvPr id="0" name=""/>
        <dsp:cNvSpPr/>
      </dsp:nvSpPr>
      <dsp:spPr>
        <a:xfrm>
          <a:off x="4678263" y="4619164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A5D8D-42FF-4581-B316-6F12A874C241}">
      <dsp:nvSpPr>
        <dsp:cNvPr id="0" name=""/>
        <dsp:cNvSpPr/>
      </dsp:nvSpPr>
      <dsp:spPr>
        <a:xfrm>
          <a:off x="4890789" y="4821064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Family-based foster care</a:t>
          </a:r>
          <a:endParaRPr lang="en-GB" sz="16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926363" y="4856638"/>
        <a:ext cx="1841591" cy="1143441"/>
      </dsp:txXfrm>
    </dsp:sp>
    <dsp:sp modelId="{FED7D747-5D74-4B4B-BA45-D72D3986872F}">
      <dsp:nvSpPr>
        <dsp:cNvPr id="0" name=""/>
        <dsp:cNvSpPr/>
      </dsp:nvSpPr>
      <dsp:spPr>
        <a:xfrm>
          <a:off x="7016055" y="4619164"/>
          <a:ext cx="1912739" cy="121458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F7BBF3-9A91-4A96-81D3-7554AD0626E0}">
      <dsp:nvSpPr>
        <dsp:cNvPr id="0" name=""/>
        <dsp:cNvSpPr/>
      </dsp:nvSpPr>
      <dsp:spPr>
        <a:xfrm>
          <a:off x="7228582" y="4821064"/>
          <a:ext cx="1912739" cy="121458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Institutional</a:t>
          </a:r>
          <a:r>
            <a:rPr lang="pl-PL" sz="1600" kern="1200" noProof="0" dirty="0" smtClean="0">
              <a:latin typeface="Times New Roman" pitchFamily="18" charset="0"/>
              <a:cs typeface="Times New Roman" pitchFamily="18" charset="0"/>
            </a:rPr>
            <a:t>/ residential</a:t>
          </a: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pl-PL" sz="1600" kern="1200" noProof="0" dirty="0" smtClean="0">
              <a:latin typeface="Times New Roman" pitchFamily="18" charset="0"/>
              <a:cs typeface="Times New Roman" pitchFamily="18" charset="0"/>
            </a:rPr>
            <a:t>f</a:t>
          </a:r>
          <a:r>
            <a:rPr lang="en-GB" sz="1600" kern="1200" noProof="0" dirty="0" err="1" smtClean="0">
              <a:latin typeface="Times New Roman" pitchFamily="18" charset="0"/>
              <a:cs typeface="Times New Roman" pitchFamily="18" charset="0"/>
            </a:rPr>
            <a:t>oster</a:t>
          </a:r>
          <a:r>
            <a:rPr lang="en-GB" sz="1600" kern="1200" noProof="0" dirty="0" smtClean="0">
              <a:latin typeface="Times New Roman" pitchFamily="18" charset="0"/>
              <a:cs typeface="Times New Roman" pitchFamily="18" charset="0"/>
            </a:rPr>
            <a:t> care</a:t>
          </a:r>
          <a:endParaRPr lang="en-GB" sz="16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7264156" y="4856638"/>
        <a:ext cx="1841591" cy="11434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3ADAD0-1E89-4619-AF44-08F5193326ED}">
      <dsp:nvSpPr>
        <dsp:cNvPr id="0" name=""/>
        <dsp:cNvSpPr/>
      </dsp:nvSpPr>
      <dsp:spPr>
        <a:xfrm>
          <a:off x="0" y="342718"/>
          <a:ext cx="8100000" cy="1197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0" tIns="395732" rIns="62865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Prevention</a:t>
          </a:r>
          <a:endParaRPr lang="pl-P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Work with a family</a:t>
          </a:r>
          <a:endParaRPr lang="en-US" sz="19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0" y="342718"/>
        <a:ext cx="8100000" cy="1197000"/>
      </dsp:txXfrm>
    </dsp:sp>
    <dsp:sp modelId="{8C354F46-8E0B-41FA-B705-022E01544C03}">
      <dsp:nvSpPr>
        <dsp:cNvPr id="0" name=""/>
        <dsp:cNvSpPr/>
      </dsp:nvSpPr>
      <dsp:spPr>
        <a:xfrm>
          <a:off x="405000" y="62278"/>
          <a:ext cx="567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13" tIns="0" rIns="214313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noProof="0" dirty="0" smtClean="0">
              <a:latin typeface="Times New Roman" pitchFamily="18" charset="0"/>
              <a:cs typeface="Times New Roman" pitchFamily="18" charset="0"/>
            </a:rPr>
            <a:t>GMINA</a:t>
          </a:r>
          <a:r>
            <a:rPr lang="pl-PL" sz="1900" kern="1200" noProof="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pl-PL" sz="1900" kern="1200" noProof="0" dirty="0" err="1" smtClean="0">
              <a:latin typeface="Times New Roman" pitchFamily="18" charset="0"/>
              <a:cs typeface="Times New Roman" pitchFamily="18" charset="0"/>
            </a:rPr>
            <a:t>Cz</a:t>
          </a:r>
          <a:r>
            <a:rPr lang="pl-PL" sz="1900" kern="1200" noProof="0" dirty="0" smtClean="0">
              <a:latin typeface="Times New Roman" pitchFamily="18" charset="0"/>
              <a:cs typeface="Times New Roman" pitchFamily="18" charset="0"/>
            </a:rPr>
            <a:t>: </a:t>
          </a:r>
          <a:r>
            <a:rPr lang="pl-PL" sz="1900" kern="1200" noProof="0" dirty="0" err="1" smtClean="0">
              <a:latin typeface="Times New Roman" pitchFamily="18" charset="0"/>
              <a:cs typeface="Times New Roman" pitchFamily="18" charset="0"/>
            </a:rPr>
            <a:t>Obec</a:t>
          </a:r>
          <a:endParaRPr lang="pl-PL" sz="1900" kern="1200" noProof="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32380" y="89658"/>
        <a:ext cx="5615240" cy="506120"/>
      </dsp:txXfrm>
    </dsp:sp>
    <dsp:sp modelId="{EE094F5C-27EB-4658-8571-AA587876FB10}">
      <dsp:nvSpPr>
        <dsp:cNvPr id="0" name=""/>
        <dsp:cNvSpPr/>
      </dsp:nvSpPr>
      <dsp:spPr>
        <a:xfrm>
          <a:off x="0" y="1922758"/>
          <a:ext cx="8100000" cy="14663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0" tIns="395732" rIns="62865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Foster families and foster homes</a:t>
          </a:r>
          <a:endParaRPr lang="pl-P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Care and education centres</a:t>
          </a:r>
          <a:endParaRPr lang="en-US" sz="1900" kern="1200" noProof="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dirty="0" smtClean="0">
              <a:latin typeface="Times New Roman" pitchFamily="18" charset="0"/>
              <a:cs typeface="Times New Roman" pitchFamily="18" charset="0"/>
            </a:rPr>
            <a:t>Gaining independence</a:t>
          </a:r>
          <a:endParaRPr lang="en-US" sz="19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0" y="1922758"/>
        <a:ext cx="8100000" cy="1466325"/>
      </dsp:txXfrm>
    </dsp:sp>
    <dsp:sp modelId="{4BABABA0-EA6A-443C-9DE6-0B03FABEBF8B}">
      <dsp:nvSpPr>
        <dsp:cNvPr id="0" name=""/>
        <dsp:cNvSpPr/>
      </dsp:nvSpPr>
      <dsp:spPr>
        <a:xfrm>
          <a:off x="405000" y="1642318"/>
          <a:ext cx="567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13" tIns="0" rIns="214313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noProof="0" dirty="0" smtClean="0">
              <a:latin typeface="Times New Roman" pitchFamily="18" charset="0"/>
              <a:cs typeface="Times New Roman" pitchFamily="18" charset="0"/>
            </a:rPr>
            <a:t>POVIAT</a:t>
          </a:r>
          <a:r>
            <a:rPr lang="pl-PL" sz="1900" kern="1200" noProof="0" dirty="0" smtClean="0">
              <a:latin typeface="Times New Roman" pitchFamily="18" charset="0"/>
              <a:cs typeface="Times New Roman" pitchFamily="18" charset="0"/>
            </a:rPr>
            <a:t> – </a:t>
          </a:r>
          <a:r>
            <a:rPr lang="pl-PL" sz="1900" kern="1200" noProof="0" dirty="0" err="1" smtClean="0">
              <a:latin typeface="Times New Roman" pitchFamily="18" charset="0"/>
              <a:cs typeface="Times New Roman" pitchFamily="18" charset="0"/>
            </a:rPr>
            <a:t>Cz</a:t>
          </a:r>
          <a:r>
            <a:rPr lang="pl-PL" sz="1900" kern="1200" noProof="0" dirty="0" smtClean="0">
              <a:latin typeface="Times New Roman" pitchFamily="18" charset="0"/>
              <a:cs typeface="Times New Roman" pitchFamily="18" charset="0"/>
            </a:rPr>
            <a:t>: Okres</a:t>
          </a:r>
          <a:endParaRPr lang="pl-PL" sz="1900" kern="1200" dirty="0"/>
        </a:p>
      </dsp:txBody>
      <dsp:txXfrm>
        <a:off x="432380" y="1669698"/>
        <a:ext cx="5615240" cy="506120"/>
      </dsp:txXfrm>
    </dsp:sp>
    <dsp:sp modelId="{89E70CA1-12ED-4ABE-83A4-053B70E3C01B}">
      <dsp:nvSpPr>
        <dsp:cNvPr id="0" name=""/>
        <dsp:cNvSpPr/>
      </dsp:nvSpPr>
      <dsp:spPr>
        <a:xfrm>
          <a:off x="0" y="3772123"/>
          <a:ext cx="8100000" cy="14663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650" tIns="395732" rIns="628650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Adoption centres</a:t>
          </a:r>
          <a:endParaRPr lang="pl-PL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smtClean="0">
              <a:latin typeface="Times New Roman" pitchFamily="18" charset="0"/>
              <a:cs typeface="Times New Roman" pitchFamily="18" charset="0"/>
            </a:rPr>
            <a:t>Regional care and therapy centres</a:t>
          </a:r>
          <a:endParaRPr lang="en-US" sz="1900" kern="1200" noProof="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noProof="0" dirty="0" smtClean="0">
              <a:latin typeface="Times New Roman" pitchFamily="18" charset="0"/>
              <a:cs typeface="Times New Roman" pitchFamily="18" charset="0"/>
            </a:rPr>
            <a:t>Pre-adoptive intervention </a:t>
          </a:r>
          <a:r>
            <a:rPr lang="en-US" sz="1900" kern="1200" noProof="0" dirty="0" err="1" smtClean="0">
              <a:latin typeface="Times New Roman" pitchFamily="18" charset="0"/>
              <a:cs typeface="Times New Roman" pitchFamily="18" charset="0"/>
            </a:rPr>
            <a:t>centres</a:t>
          </a:r>
          <a:endParaRPr lang="en-US" sz="19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0" y="3772123"/>
        <a:ext cx="8100000" cy="1466325"/>
      </dsp:txXfrm>
    </dsp:sp>
    <dsp:sp modelId="{3D87FF59-A69C-4E60-B41A-2F3368FAB19B}">
      <dsp:nvSpPr>
        <dsp:cNvPr id="0" name=""/>
        <dsp:cNvSpPr/>
      </dsp:nvSpPr>
      <dsp:spPr>
        <a:xfrm>
          <a:off x="405000" y="3491684"/>
          <a:ext cx="5670000" cy="5608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13" tIns="0" rIns="214313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noProof="0" dirty="0" smtClean="0">
              <a:latin typeface="Times New Roman" pitchFamily="18" charset="0"/>
              <a:cs typeface="Times New Roman" pitchFamily="18" charset="0"/>
            </a:rPr>
            <a:t>SELF-GOVERNMENT OF THE VOIVODESHIP</a:t>
          </a:r>
          <a:endParaRPr lang="pl-PL" sz="1900" kern="1200" dirty="0"/>
        </a:p>
      </dsp:txBody>
      <dsp:txXfrm>
        <a:off x="432380" y="3519064"/>
        <a:ext cx="5615240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BC5B5-A901-40F5-A23A-3B06612C45C8}">
      <dsp:nvSpPr>
        <dsp:cNvPr id="0" name=""/>
        <dsp:cNvSpPr/>
      </dsp:nvSpPr>
      <dsp:spPr>
        <a:xfrm>
          <a:off x="0" y="462599"/>
          <a:ext cx="8964488" cy="75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9D4214-4229-4F8D-9AAA-8885067FA069}">
      <dsp:nvSpPr>
        <dsp:cNvPr id="0" name=""/>
        <dsp:cNvSpPr/>
      </dsp:nvSpPr>
      <dsp:spPr>
        <a:xfrm>
          <a:off x="448224" y="19799"/>
          <a:ext cx="6275141" cy="88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b="0" kern="1200" noProof="0" dirty="0" smtClean="0">
              <a:latin typeface="Times New Roman" pitchFamily="18" charset="0"/>
              <a:cs typeface="Times New Roman" pitchFamily="18" charset="0"/>
            </a:rPr>
            <a:t>A family assistant and other local institutions that act for a child and a family</a:t>
          </a:r>
          <a:endParaRPr lang="en-GB" sz="2200" b="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91455" y="63030"/>
        <a:ext cx="6188679" cy="799138"/>
      </dsp:txXfrm>
    </dsp:sp>
    <dsp:sp modelId="{6EAFCDF4-C70D-43EF-8F81-78DDC067D185}">
      <dsp:nvSpPr>
        <dsp:cNvPr id="0" name=""/>
        <dsp:cNvSpPr/>
      </dsp:nvSpPr>
      <dsp:spPr>
        <a:xfrm>
          <a:off x="0" y="1823400"/>
          <a:ext cx="8964488" cy="75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F2C575-8C2E-42E2-91D3-6D47B98116FB}">
      <dsp:nvSpPr>
        <dsp:cNvPr id="0" name=""/>
        <dsp:cNvSpPr/>
      </dsp:nvSpPr>
      <dsp:spPr>
        <a:xfrm>
          <a:off x="448224" y="1380599"/>
          <a:ext cx="6275141" cy="88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noProof="0" dirty="0" smtClean="0">
              <a:latin typeface="Times New Roman" pitchFamily="18" charset="0"/>
              <a:cs typeface="Times New Roman" pitchFamily="18" charset="0"/>
            </a:rPr>
            <a:t>Day support centres</a:t>
          </a:r>
          <a:endParaRPr lang="en-GB" sz="22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91455" y="1423830"/>
        <a:ext cx="6188679" cy="799138"/>
      </dsp:txXfrm>
    </dsp:sp>
    <dsp:sp modelId="{4AD8128E-62D3-400B-BB8A-2AFC01A63B97}">
      <dsp:nvSpPr>
        <dsp:cNvPr id="0" name=""/>
        <dsp:cNvSpPr/>
      </dsp:nvSpPr>
      <dsp:spPr>
        <a:xfrm>
          <a:off x="0" y="3184200"/>
          <a:ext cx="8964488" cy="7560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7CDEF5-DC59-496F-BFCA-B133D3C45836}">
      <dsp:nvSpPr>
        <dsp:cNvPr id="0" name=""/>
        <dsp:cNvSpPr/>
      </dsp:nvSpPr>
      <dsp:spPr>
        <a:xfrm>
          <a:off x="448224" y="2741400"/>
          <a:ext cx="6275141" cy="88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7185" tIns="0" rIns="237185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noProof="0" dirty="0" smtClean="0">
              <a:latin typeface="Times New Roman" pitchFamily="18" charset="0"/>
              <a:cs typeface="Times New Roman" pitchFamily="18" charset="0"/>
            </a:rPr>
            <a:t>Supporting families</a:t>
          </a:r>
          <a:endParaRPr lang="en-GB" sz="2200" kern="1200" noProof="0" dirty="0">
            <a:latin typeface="Times New Roman" pitchFamily="18" charset="0"/>
            <a:cs typeface="Times New Roman" pitchFamily="18" charset="0"/>
          </a:endParaRPr>
        </a:p>
      </dsp:txBody>
      <dsp:txXfrm>
        <a:off x="491455" y="2784631"/>
        <a:ext cx="6188679" cy="7991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181633-C324-480F-93BA-5A485ED5D96E}">
      <dsp:nvSpPr>
        <dsp:cNvPr id="0" name=""/>
        <dsp:cNvSpPr/>
      </dsp:nvSpPr>
      <dsp:spPr>
        <a:xfrm>
          <a:off x="4398232" y="1372043"/>
          <a:ext cx="2989753" cy="1514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89753" y="0"/>
              </a:lnTo>
              <a:lnTo>
                <a:pt x="2989753" y="151465"/>
              </a:lnTo>
            </a:path>
          </a:pathLst>
        </a:custGeom>
        <a:noFill/>
        <a:ln w="55000" cap="flat" cmpd="thickThin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E1C1D8-F356-4D38-B3F7-4C5822873B38}">
      <dsp:nvSpPr>
        <dsp:cNvPr id="0" name=""/>
        <dsp:cNvSpPr/>
      </dsp:nvSpPr>
      <dsp:spPr>
        <a:xfrm>
          <a:off x="1451792" y="1372043"/>
          <a:ext cx="2946439" cy="151465"/>
        </a:xfrm>
        <a:custGeom>
          <a:avLst/>
          <a:gdLst/>
          <a:ahLst/>
          <a:cxnLst/>
          <a:rect l="0" t="0" r="0" b="0"/>
          <a:pathLst>
            <a:path>
              <a:moveTo>
                <a:pt x="2946439" y="0"/>
              </a:moveTo>
              <a:lnTo>
                <a:pt x="0" y="0"/>
              </a:lnTo>
              <a:lnTo>
                <a:pt x="0" y="151465"/>
              </a:lnTo>
            </a:path>
          </a:pathLst>
        </a:custGeom>
        <a:noFill/>
        <a:ln w="55000" cap="flat" cmpd="thickThin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33BE8B-DA98-4FA7-A91D-6626DA4DEDC8}">
      <dsp:nvSpPr>
        <dsp:cNvPr id="0" name=""/>
        <dsp:cNvSpPr/>
      </dsp:nvSpPr>
      <dsp:spPr>
        <a:xfrm>
          <a:off x="3318088" y="260"/>
          <a:ext cx="2160287" cy="13717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1E266A-75B2-483E-B73D-112BF8A8053B}">
      <dsp:nvSpPr>
        <dsp:cNvPr id="0" name=""/>
        <dsp:cNvSpPr/>
      </dsp:nvSpPr>
      <dsp:spPr>
        <a:xfrm>
          <a:off x="3558120" y="228290"/>
          <a:ext cx="2160287" cy="137178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 smtClean="0">
              <a:solidFill>
                <a:schemeClr val="tx2">
                  <a:lumMod val="75000"/>
                </a:schemeClr>
              </a:solidFill>
            </a:rPr>
            <a:t>Foster </a:t>
          </a:r>
          <a:r>
            <a:rPr lang="pl-PL" sz="2500" kern="1200" dirty="0" err="1" smtClean="0">
              <a:solidFill>
                <a:schemeClr val="tx2">
                  <a:lumMod val="75000"/>
                </a:schemeClr>
              </a:solidFill>
            </a:rPr>
            <a:t>care</a:t>
          </a:r>
          <a:endParaRPr lang="pl-PL" sz="25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598298" y="268468"/>
        <a:ext cx="2079931" cy="1291426"/>
      </dsp:txXfrm>
    </dsp:sp>
    <dsp:sp modelId="{07B69498-FE6B-4D61-A122-2FE28C03870B}">
      <dsp:nvSpPr>
        <dsp:cNvPr id="0" name=""/>
        <dsp:cNvSpPr/>
      </dsp:nvSpPr>
      <dsp:spPr>
        <a:xfrm>
          <a:off x="371648" y="1523508"/>
          <a:ext cx="2160287" cy="13717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019447-3430-43CB-817E-737CBB3C48FE}">
      <dsp:nvSpPr>
        <dsp:cNvPr id="0" name=""/>
        <dsp:cNvSpPr/>
      </dsp:nvSpPr>
      <dsp:spPr>
        <a:xfrm>
          <a:off x="611680" y="1751539"/>
          <a:ext cx="2160287" cy="137178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 err="1" smtClean="0">
              <a:solidFill>
                <a:schemeClr val="tx2">
                  <a:lumMod val="75000"/>
                </a:schemeClr>
              </a:solidFill>
            </a:rPr>
            <a:t>Family-based</a:t>
          </a:r>
          <a:endParaRPr lang="pl-PL" sz="25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651858" y="1791717"/>
        <a:ext cx="2079931" cy="1291426"/>
      </dsp:txXfrm>
    </dsp:sp>
    <dsp:sp modelId="{26AD592E-527A-4332-BE6F-FCD0481AD189}">
      <dsp:nvSpPr>
        <dsp:cNvPr id="0" name=""/>
        <dsp:cNvSpPr/>
      </dsp:nvSpPr>
      <dsp:spPr>
        <a:xfrm>
          <a:off x="6307842" y="1523508"/>
          <a:ext cx="2160287" cy="137178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FB1264-2F9F-4F46-8898-EEC6991FE4D6}">
      <dsp:nvSpPr>
        <dsp:cNvPr id="0" name=""/>
        <dsp:cNvSpPr/>
      </dsp:nvSpPr>
      <dsp:spPr>
        <a:xfrm>
          <a:off x="6547873" y="1751539"/>
          <a:ext cx="2160287" cy="137178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500" kern="1200" dirty="0" err="1" smtClean="0">
              <a:solidFill>
                <a:schemeClr val="tx2">
                  <a:lumMod val="75000"/>
                </a:schemeClr>
              </a:solidFill>
            </a:rPr>
            <a:t>Institutional</a:t>
          </a:r>
          <a:endParaRPr lang="pl-PL" sz="25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6588051" y="1791717"/>
        <a:ext cx="2079931" cy="12914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0CBEB4-19C7-4CAB-9382-F0CBD307614F}">
      <dsp:nvSpPr>
        <dsp:cNvPr id="0" name=""/>
        <dsp:cNvSpPr/>
      </dsp:nvSpPr>
      <dsp:spPr>
        <a:xfrm>
          <a:off x="3533304" y="752836"/>
          <a:ext cx="2206391" cy="345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276"/>
              </a:lnTo>
              <a:lnTo>
                <a:pt x="2206391" y="236276"/>
              </a:lnTo>
              <a:lnTo>
                <a:pt x="2206391" y="345740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0ED173-6FEB-450C-97CE-C714C12605FC}">
      <dsp:nvSpPr>
        <dsp:cNvPr id="0" name=""/>
        <dsp:cNvSpPr/>
      </dsp:nvSpPr>
      <dsp:spPr>
        <a:xfrm>
          <a:off x="4977505" y="4034783"/>
          <a:ext cx="1444201" cy="343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190"/>
              </a:lnTo>
              <a:lnTo>
                <a:pt x="1444201" y="234190"/>
              </a:lnTo>
              <a:lnTo>
                <a:pt x="1444201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81F062-A88E-471F-8DBB-E62F433B46F5}">
      <dsp:nvSpPr>
        <dsp:cNvPr id="0" name=""/>
        <dsp:cNvSpPr/>
      </dsp:nvSpPr>
      <dsp:spPr>
        <a:xfrm>
          <a:off x="4931785" y="4034783"/>
          <a:ext cx="91440" cy="3436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BDDC5-5DDC-4E8E-8F1D-A2E5FF6624CC}">
      <dsp:nvSpPr>
        <dsp:cNvPr id="0" name=""/>
        <dsp:cNvSpPr/>
      </dsp:nvSpPr>
      <dsp:spPr>
        <a:xfrm>
          <a:off x="3533304" y="4034783"/>
          <a:ext cx="1444201" cy="343654"/>
        </a:xfrm>
        <a:custGeom>
          <a:avLst/>
          <a:gdLst/>
          <a:ahLst/>
          <a:cxnLst/>
          <a:rect l="0" t="0" r="0" b="0"/>
          <a:pathLst>
            <a:path>
              <a:moveTo>
                <a:pt x="1444201" y="0"/>
              </a:moveTo>
              <a:lnTo>
                <a:pt x="1444201" y="234190"/>
              </a:lnTo>
              <a:lnTo>
                <a:pt x="0" y="234190"/>
              </a:lnTo>
              <a:lnTo>
                <a:pt x="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002DB-D158-4258-8E52-2DCE12290266}">
      <dsp:nvSpPr>
        <dsp:cNvPr id="0" name=""/>
        <dsp:cNvSpPr/>
      </dsp:nvSpPr>
      <dsp:spPr>
        <a:xfrm>
          <a:off x="4255404" y="2940800"/>
          <a:ext cx="722100" cy="343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190"/>
              </a:lnTo>
              <a:lnTo>
                <a:pt x="722100" y="234190"/>
              </a:lnTo>
              <a:lnTo>
                <a:pt x="72210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CDC6CF-0553-4C47-BA35-A12E4A5ED61B}">
      <dsp:nvSpPr>
        <dsp:cNvPr id="0" name=""/>
        <dsp:cNvSpPr/>
      </dsp:nvSpPr>
      <dsp:spPr>
        <a:xfrm>
          <a:off x="3533304" y="2940800"/>
          <a:ext cx="722100" cy="343654"/>
        </a:xfrm>
        <a:custGeom>
          <a:avLst/>
          <a:gdLst/>
          <a:ahLst/>
          <a:cxnLst/>
          <a:rect l="0" t="0" r="0" b="0"/>
          <a:pathLst>
            <a:path>
              <a:moveTo>
                <a:pt x="722100" y="0"/>
              </a:moveTo>
              <a:lnTo>
                <a:pt x="722100" y="234190"/>
              </a:lnTo>
              <a:lnTo>
                <a:pt x="0" y="234190"/>
              </a:lnTo>
              <a:lnTo>
                <a:pt x="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D98EE3-7DB7-43D8-8637-E2A2B85A594B}">
      <dsp:nvSpPr>
        <dsp:cNvPr id="0" name=""/>
        <dsp:cNvSpPr/>
      </dsp:nvSpPr>
      <dsp:spPr>
        <a:xfrm>
          <a:off x="2811203" y="1846818"/>
          <a:ext cx="1444201" cy="343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190"/>
              </a:lnTo>
              <a:lnTo>
                <a:pt x="1444201" y="234190"/>
              </a:lnTo>
              <a:lnTo>
                <a:pt x="1444201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197844-25FF-49B1-B7B0-82312394E9E2}">
      <dsp:nvSpPr>
        <dsp:cNvPr id="0" name=""/>
        <dsp:cNvSpPr/>
      </dsp:nvSpPr>
      <dsp:spPr>
        <a:xfrm>
          <a:off x="2765483" y="1846818"/>
          <a:ext cx="91440" cy="34365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14945-C9EB-41DE-BD80-11F4500F47B9}">
      <dsp:nvSpPr>
        <dsp:cNvPr id="0" name=""/>
        <dsp:cNvSpPr/>
      </dsp:nvSpPr>
      <dsp:spPr>
        <a:xfrm>
          <a:off x="1367002" y="1846818"/>
          <a:ext cx="1444201" cy="343654"/>
        </a:xfrm>
        <a:custGeom>
          <a:avLst/>
          <a:gdLst/>
          <a:ahLst/>
          <a:cxnLst/>
          <a:rect l="0" t="0" r="0" b="0"/>
          <a:pathLst>
            <a:path>
              <a:moveTo>
                <a:pt x="1444201" y="0"/>
              </a:moveTo>
              <a:lnTo>
                <a:pt x="1444201" y="234190"/>
              </a:lnTo>
              <a:lnTo>
                <a:pt x="0" y="234190"/>
              </a:lnTo>
              <a:lnTo>
                <a:pt x="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ED41F-A309-4231-87DA-BAD74587CF7B}">
      <dsp:nvSpPr>
        <dsp:cNvPr id="0" name=""/>
        <dsp:cNvSpPr/>
      </dsp:nvSpPr>
      <dsp:spPr>
        <a:xfrm>
          <a:off x="2811203" y="752836"/>
          <a:ext cx="722100" cy="343654"/>
        </a:xfrm>
        <a:custGeom>
          <a:avLst/>
          <a:gdLst/>
          <a:ahLst/>
          <a:cxnLst/>
          <a:rect l="0" t="0" r="0" b="0"/>
          <a:pathLst>
            <a:path>
              <a:moveTo>
                <a:pt x="722100" y="0"/>
              </a:moveTo>
              <a:lnTo>
                <a:pt x="722100" y="234190"/>
              </a:lnTo>
              <a:lnTo>
                <a:pt x="0" y="234190"/>
              </a:lnTo>
              <a:lnTo>
                <a:pt x="0" y="343654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9C8BAB-C5D8-4D9B-85DD-14DA5CC51200}">
      <dsp:nvSpPr>
        <dsp:cNvPr id="0" name=""/>
        <dsp:cNvSpPr/>
      </dsp:nvSpPr>
      <dsp:spPr>
        <a:xfrm>
          <a:off x="930870" y="2507"/>
          <a:ext cx="5204866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54B98-A807-42C1-8DC8-710949A193E3}">
      <dsp:nvSpPr>
        <dsp:cNvPr id="0" name=""/>
        <dsp:cNvSpPr/>
      </dsp:nvSpPr>
      <dsp:spPr>
        <a:xfrm>
          <a:off x="1062161" y="127234"/>
          <a:ext cx="5204866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>
              <a:solidFill>
                <a:schemeClr val="tx2">
                  <a:lumMod val="75000"/>
                </a:schemeClr>
              </a:solidFill>
            </a:rPr>
            <a:t>Family-based foster care</a:t>
          </a:r>
          <a:endParaRPr lang="pl-PL" sz="24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084137" y="149210"/>
        <a:ext cx="5160914" cy="706376"/>
      </dsp:txXfrm>
    </dsp:sp>
    <dsp:sp modelId="{4D1EE2A0-8C09-4CE0-89CF-CA7D39184907}">
      <dsp:nvSpPr>
        <dsp:cNvPr id="0" name=""/>
        <dsp:cNvSpPr/>
      </dsp:nvSpPr>
      <dsp:spPr>
        <a:xfrm>
          <a:off x="2220394" y="1096490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82B934-277E-4D65-8C7D-59C7875FB69C}">
      <dsp:nvSpPr>
        <dsp:cNvPr id="0" name=""/>
        <dsp:cNvSpPr/>
      </dsp:nvSpPr>
      <dsp:spPr>
        <a:xfrm>
          <a:off x="2351685" y="1221216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2">
                  <a:lumMod val="75000"/>
                </a:schemeClr>
              </a:solidFill>
            </a:rPr>
            <a:t>Foster families</a:t>
          </a:r>
          <a:endParaRPr lang="pl-PL" sz="18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373661" y="1243192"/>
        <a:ext cx="1137667" cy="706376"/>
      </dsp:txXfrm>
    </dsp:sp>
    <dsp:sp modelId="{BAEEAA83-B157-46AF-B3FD-2AC20948735F}">
      <dsp:nvSpPr>
        <dsp:cNvPr id="0" name=""/>
        <dsp:cNvSpPr/>
      </dsp:nvSpPr>
      <dsp:spPr>
        <a:xfrm>
          <a:off x="776192" y="2190472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E0F0C-6B65-4147-93BB-E6AE685FD581}">
      <dsp:nvSpPr>
        <dsp:cNvPr id="0" name=""/>
        <dsp:cNvSpPr/>
      </dsp:nvSpPr>
      <dsp:spPr>
        <a:xfrm>
          <a:off x="907483" y="2315199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Related</a:t>
          </a:r>
          <a:r>
            <a:rPr lang="pl-PL" sz="1100" kern="1200" dirty="0" smtClean="0">
              <a:solidFill>
                <a:schemeClr val="tx2">
                  <a:lumMod val="75000"/>
                </a:schemeClr>
              </a:solidFill>
            </a:rPr>
            <a:t> (</a:t>
          </a:r>
          <a:r>
            <a:rPr lang="pl-PL" sz="1100" kern="1200" dirty="0" err="1" smtClean="0">
              <a:solidFill>
                <a:schemeClr val="tx2">
                  <a:lumMod val="75000"/>
                </a:schemeClr>
              </a:solidFill>
            </a:rPr>
            <a:t>kinship</a:t>
          </a:r>
          <a:r>
            <a:rPr lang="pl-PL" sz="1100" kern="1200" dirty="0" smtClean="0">
              <a:solidFill>
                <a:schemeClr val="tx2">
                  <a:lumMod val="75000"/>
                </a:schemeClr>
              </a:solidFill>
            </a:rPr>
            <a:t>)</a:t>
          </a:r>
          <a:endParaRPr lang="pl-PL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929459" y="2337175"/>
        <a:ext cx="1137667" cy="706376"/>
      </dsp:txXfrm>
    </dsp:sp>
    <dsp:sp modelId="{9EE86D87-1AF3-4574-8E55-E04C2F52BCBA}">
      <dsp:nvSpPr>
        <dsp:cNvPr id="0" name=""/>
        <dsp:cNvSpPr/>
      </dsp:nvSpPr>
      <dsp:spPr>
        <a:xfrm>
          <a:off x="2220394" y="2190472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166D0-A7E1-49BF-BA28-005CD7F523E4}">
      <dsp:nvSpPr>
        <dsp:cNvPr id="0" name=""/>
        <dsp:cNvSpPr/>
      </dsp:nvSpPr>
      <dsp:spPr>
        <a:xfrm>
          <a:off x="2351685" y="2315199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Non-professional</a:t>
          </a:r>
          <a:endParaRPr lang="pl-PL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373661" y="2337175"/>
        <a:ext cx="1137667" cy="706376"/>
      </dsp:txXfrm>
    </dsp:sp>
    <dsp:sp modelId="{87CEB818-C0BF-4559-8302-9B2D7556CD6B}">
      <dsp:nvSpPr>
        <dsp:cNvPr id="0" name=""/>
        <dsp:cNvSpPr/>
      </dsp:nvSpPr>
      <dsp:spPr>
        <a:xfrm>
          <a:off x="3664595" y="2190472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55458E-32C5-4743-B820-CF178E6FE27E}">
      <dsp:nvSpPr>
        <dsp:cNvPr id="0" name=""/>
        <dsp:cNvSpPr/>
      </dsp:nvSpPr>
      <dsp:spPr>
        <a:xfrm>
          <a:off x="3795886" y="2315199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Professional</a:t>
          </a:r>
          <a:endParaRPr lang="pl-PL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817862" y="2337175"/>
        <a:ext cx="1137667" cy="706376"/>
      </dsp:txXfrm>
    </dsp:sp>
    <dsp:sp modelId="{10E86C2F-49CD-4510-A6CA-8E8F087A41FA}">
      <dsp:nvSpPr>
        <dsp:cNvPr id="0" name=""/>
        <dsp:cNvSpPr/>
      </dsp:nvSpPr>
      <dsp:spPr>
        <a:xfrm>
          <a:off x="2942494" y="3284455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FF2563-04D4-4CBD-B166-B72D8D898869}">
      <dsp:nvSpPr>
        <dsp:cNvPr id="0" name=""/>
        <dsp:cNvSpPr/>
      </dsp:nvSpPr>
      <dsp:spPr>
        <a:xfrm>
          <a:off x="3073785" y="3409181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smtClean="0">
              <a:solidFill>
                <a:schemeClr val="tx2">
                  <a:lumMod val="75000"/>
                </a:schemeClr>
              </a:solidFill>
            </a:rPr>
            <a:t>family emergency house</a:t>
          </a:r>
          <a:endParaRPr lang="pl-PL" sz="1100" kern="1200">
            <a:solidFill>
              <a:schemeClr val="tx2">
                <a:lumMod val="75000"/>
              </a:schemeClr>
            </a:solidFill>
          </a:endParaRPr>
        </a:p>
      </dsp:txBody>
      <dsp:txXfrm>
        <a:off x="3095761" y="3431157"/>
        <a:ext cx="1137667" cy="706376"/>
      </dsp:txXfrm>
    </dsp:sp>
    <dsp:sp modelId="{B8CC4C87-36BF-4C4D-B8BD-3FD17EB82E65}">
      <dsp:nvSpPr>
        <dsp:cNvPr id="0" name=""/>
        <dsp:cNvSpPr/>
      </dsp:nvSpPr>
      <dsp:spPr>
        <a:xfrm>
          <a:off x="4386695" y="3284455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C6DE19-2CE5-410D-99AF-097E6FEF5995}">
      <dsp:nvSpPr>
        <dsp:cNvPr id="0" name=""/>
        <dsp:cNvSpPr/>
      </dsp:nvSpPr>
      <dsp:spPr>
        <a:xfrm>
          <a:off x="4517986" y="3409181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specialist</a:t>
          </a:r>
          <a:endParaRPr lang="en-GB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4539962" y="3431157"/>
        <a:ext cx="1137667" cy="706376"/>
      </dsp:txXfrm>
    </dsp:sp>
    <dsp:sp modelId="{68F43195-8142-4CB6-BC3A-0A6A9F363A2B}">
      <dsp:nvSpPr>
        <dsp:cNvPr id="0" name=""/>
        <dsp:cNvSpPr/>
      </dsp:nvSpPr>
      <dsp:spPr>
        <a:xfrm>
          <a:off x="2942494" y="4378437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4835DC-C67C-421C-AA84-87E064856D28}">
      <dsp:nvSpPr>
        <dsp:cNvPr id="0" name=""/>
        <dsp:cNvSpPr/>
      </dsp:nvSpPr>
      <dsp:spPr>
        <a:xfrm>
          <a:off x="3073785" y="4503163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for juveniles</a:t>
          </a:r>
          <a:endParaRPr lang="en-GB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095761" y="4525139"/>
        <a:ext cx="1137667" cy="706376"/>
      </dsp:txXfrm>
    </dsp:sp>
    <dsp:sp modelId="{6D7D20B1-2301-424C-BBC8-C686DF53A603}">
      <dsp:nvSpPr>
        <dsp:cNvPr id="0" name=""/>
        <dsp:cNvSpPr/>
      </dsp:nvSpPr>
      <dsp:spPr>
        <a:xfrm>
          <a:off x="4386695" y="4378437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5CD0BE-EF35-45D3-ABE1-CAF85147DFDB}">
      <dsp:nvSpPr>
        <dsp:cNvPr id="0" name=""/>
        <dsp:cNvSpPr/>
      </dsp:nvSpPr>
      <dsp:spPr>
        <a:xfrm>
          <a:off x="4517986" y="4503163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</a:rPr>
            <a:t>for disabled children</a:t>
          </a:r>
          <a:endParaRPr lang="en-GB" sz="11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4539962" y="4525139"/>
        <a:ext cx="1137667" cy="706376"/>
      </dsp:txXfrm>
    </dsp:sp>
    <dsp:sp modelId="{671D0E39-5404-4364-B4FB-21E5C29B8F0D}">
      <dsp:nvSpPr>
        <dsp:cNvPr id="0" name=""/>
        <dsp:cNvSpPr/>
      </dsp:nvSpPr>
      <dsp:spPr>
        <a:xfrm>
          <a:off x="5830896" y="4378437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0FF207-3797-4943-ADFA-E14285DEECDE}">
      <dsp:nvSpPr>
        <dsp:cNvPr id="0" name=""/>
        <dsp:cNvSpPr/>
      </dsp:nvSpPr>
      <dsp:spPr>
        <a:xfrm>
          <a:off x="5962187" y="4503163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2">
                  <a:lumMod val="75000"/>
                </a:schemeClr>
              </a:solidFill>
              <a:latin typeface="+mn-lt"/>
            </a:rPr>
            <a:t>for underage mothers</a:t>
          </a:r>
          <a:endParaRPr lang="en-GB" sz="1100" kern="1200" dirty="0">
            <a:solidFill>
              <a:schemeClr val="tx2">
                <a:lumMod val="75000"/>
              </a:schemeClr>
            </a:solidFill>
            <a:latin typeface="+mn-lt"/>
          </a:endParaRPr>
        </a:p>
      </dsp:txBody>
      <dsp:txXfrm>
        <a:off x="5984163" y="4525139"/>
        <a:ext cx="1137667" cy="706376"/>
      </dsp:txXfrm>
    </dsp:sp>
    <dsp:sp modelId="{0A80EB07-0352-43E4-91EF-3ECB6646170A}">
      <dsp:nvSpPr>
        <dsp:cNvPr id="0" name=""/>
        <dsp:cNvSpPr/>
      </dsp:nvSpPr>
      <dsp:spPr>
        <a:xfrm>
          <a:off x="5148886" y="1098576"/>
          <a:ext cx="1181619" cy="75032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4765BE-8F44-478A-9D83-BE4671412D13}">
      <dsp:nvSpPr>
        <dsp:cNvPr id="0" name=""/>
        <dsp:cNvSpPr/>
      </dsp:nvSpPr>
      <dsp:spPr>
        <a:xfrm>
          <a:off x="5280177" y="1223302"/>
          <a:ext cx="1181619" cy="750328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solidFill>
                <a:schemeClr val="tx2">
                  <a:lumMod val="75000"/>
                </a:schemeClr>
              </a:solidFill>
            </a:rPr>
            <a:t>Foster homes</a:t>
          </a:r>
          <a:endParaRPr lang="pl-PL" sz="18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302153" y="1245278"/>
        <a:ext cx="1137667" cy="7063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0CBEB4-19C7-4CAB-9382-F0CBD307614F}">
      <dsp:nvSpPr>
        <dsp:cNvPr id="0" name=""/>
        <dsp:cNvSpPr/>
      </dsp:nvSpPr>
      <dsp:spPr>
        <a:xfrm>
          <a:off x="3943283" y="935522"/>
          <a:ext cx="1723107" cy="7540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6356"/>
              </a:lnTo>
              <a:lnTo>
                <a:pt x="1723107" y="636356"/>
              </a:lnTo>
              <a:lnTo>
                <a:pt x="1723107" y="754041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D98EE3-7DB7-43D8-8637-E2A2B85A594B}">
      <dsp:nvSpPr>
        <dsp:cNvPr id="0" name=""/>
        <dsp:cNvSpPr/>
      </dsp:nvSpPr>
      <dsp:spPr>
        <a:xfrm>
          <a:off x="2354269" y="2496249"/>
          <a:ext cx="3981784" cy="683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5976"/>
              </a:lnTo>
              <a:lnTo>
                <a:pt x="3981784" y="565976"/>
              </a:lnTo>
              <a:lnTo>
                <a:pt x="3981784" y="683662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197844-25FF-49B1-B7B0-82312394E9E2}">
      <dsp:nvSpPr>
        <dsp:cNvPr id="0" name=""/>
        <dsp:cNvSpPr/>
      </dsp:nvSpPr>
      <dsp:spPr>
        <a:xfrm>
          <a:off x="2354269" y="2496249"/>
          <a:ext cx="1487985" cy="683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5976"/>
              </a:lnTo>
              <a:lnTo>
                <a:pt x="1487985" y="565976"/>
              </a:lnTo>
              <a:lnTo>
                <a:pt x="1487985" y="683662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14945-C9EB-41DE-BD80-11F4500F47B9}">
      <dsp:nvSpPr>
        <dsp:cNvPr id="0" name=""/>
        <dsp:cNvSpPr/>
      </dsp:nvSpPr>
      <dsp:spPr>
        <a:xfrm>
          <a:off x="1119002" y="2496249"/>
          <a:ext cx="1235267" cy="683008"/>
        </a:xfrm>
        <a:custGeom>
          <a:avLst/>
          <a:gdLst/>
          <a:ahLst/>
          <a:cxnLst/>
          <a:rect l="0" t="0" r="0" b="0"/>
          <a:pathLst>
            <a:path>
              <a:moveTo>
                <a:pt x="1235267" y="0"/>
              </a:moveTo>
              <a:lnTo>
                <a:pt x="1235267" y="565323"/>
              </a:lnTo>
              <a:lnTo>
                <a:pt x="0" y="565323"/>
              </a:lnTo>
              <a:lnTo>
                <a:pt x="0" y="683008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AED41F-A309-4231-87DA-BAD74587CF7B}">
      <dsp:nvSpPr>
        <dsp:cNvPr id="0" name=""/>
        <dsp:cNvSpPr/>
      </dsp:nvSpPr>
      <dsp:spPr>
        <a:xfrm>
          <a:off x="2354269" y="935522"/>
          <a:ext cx="1589013" cy="754041"/>
        </a:xfrm>
        <a:custGeom>
          <a:avLst/>
          <a:gdLst/>
          <a:ahLst/>
          <a:cxnLst/>
          <a:rect l="0" t="0" r="0" b="0"/>
          <a:pathLst>
            <a:path>
              <a:moveTo>
                <a:pt x="1589013" y="0"/>
              </a:moveTo>
              <a:lnTo>
                <a:pt x="1589013" y="636356"/>
              </a:lnTo>
              <a:lnTo>
                <a:pt x="0" y="636356"/>
              </a:lnTo>
              <a:lnTo>
                <a:pt x="0" y="754041"/>
              </a:lnTo>
            </a:path>
          </a:pathLst>
        </a:custGeom>
        <a:noFill/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9C8BAB-C5D8-4D9B-85DD-14DA5CC51200}">
      <dsp:nvSpPr>
        <dsp:cNvPr id="0" name=""/>
        <dsp:cNvSpPr/>
      </dsp:nvSpPr>
      <dsp:spPr>
        <a:xfrm>
          <a:off x="1020527" y="-134094"/>
          <a:ext cx="5845510" cy="10696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54B98-A807-42C1-8DC8-710949A193E3}">
      <dsp:nvSpPr>
        <dsp:cNvPr id="0" name=""/>
        <dsp:cNvSpPr/>
      </dsp:nvSpPr>
      <dsp:spPr>
        <a:xfrm>
          <a:off x="1161680" y="0"/>
          <a:ext cx="5845510" cy="106961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Family-based forms of foster care – number of children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</dsp:txBody>
      <dsp:txXfrm>
        <a:off x="1193008" y="31328"/>
        <a:ext cx="5782854" cy="1006960"/>
      </dsp:txXfrm>
    </dsp:sp>
    <dsp:sp modelId="{4D1EE2A0-8C09-4CE0-89CF-CA7D39184907}">
      <dsp:nvSpPr>
        <dsp:cNvPr id="0" name=""/>
        <dsp:cNvSpPr/>
      </dsp:nvSpPr>
      <dsp:spPr>
        <a:xfrm>
          <a:off x="1719084" y="1689563"/>
          <a:ext cx="1270371" cy="80668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82B934-277E-4D65-8C7D-59C7875FB69C}">
      <dsp:nvSpPr>
        <dsp:cNvPr id="0" name=""/>
        <dsp:cNvSpPr/>
      </dsp:nvSpPr>
      <dsp:spPr>
        <a:xfrm>
          <a:off x="1860236" y="1823658"/>
          <a:ext cx="1270371" cy="80668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smtClean="0">
              <a:solidFill>
                <a:schemeClr val="tx2">
                  <a:lumMod val="75000"/>
                </a:schemeClr>
              </a:solidFill>
            </a:rPr>
            <a:t>Foster families</a:t>
          </a:r>
          <a:endParaRPr lang="pl-PL" sz="16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883863" y="1847285"/>
        <a:ext cx="1223117" cy="759431"/>
      </dsp:txXfrm>
    </dsp:sp>
    <dsp:sp modelId="{BAEEAA83-B157-46AF-B3FD-2AC20948735F}">
      <dsp:nvSpPr>
        <dsp:cNvPr id="0" name=""/>
        <dsp:cNvSpPr/>
      </dsp:nvSpPr>
      <dsp:spPr>
        <a:xfrm>
          <a:off x="3324" y="3179258"/>
          <a:ext cx="2231356" cy="134131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AE0F0C-6B65-4147-93BB-E6AE685FD581}">
      <dsp:nvSpPr>
        <dsp:cNvPr id="0" name=""/>
        <dsp:cNvSpPr/>
      </dsp:nvSpPr>
      <dsp:spPr>
        <a:xfrm>
          <a:off x="144477" y="3313353"/>
          <a:ext cx="2231356" cy="134131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Related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 (</a:t>
          </a:r>
          <a:r>
            <a:rPr lang="pl-PL" sz="1600" kern="1200" dirty="0" err="1" smtClean="0">
              <a:solidFill>
                <a:schemeClr val="tx2">
                  <a:lumMod val="75000"/>
                </a:schemeClr>
              </a:solidFill>
            </a:rPr>
            <a:t>kinship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DEFINITION –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only ascendants or siblings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of a child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</dsp:txBody>
      <dsp:txXfrm>
        <a:off x="183763" y="3352639"/>
        <a:ext cx="2152784" cy="1262744"/>
      </dsp:txXfrm>
    </dsp:sp>
    <dsp:sp modelId="{9EE86D87-1AF3-4574-8E55-E04C2F52BCBA}">
      <dsp:nvSpPr>
        <dsp:cNvPr id="0" name=""/>
        <dsp:cNvSpPr/>
      </dsp:nvSpPr>
      <dsp:spPr>
        <a:xfrm>
          <a:off x="2791372" y="3179911"/>
          <a:ext cx="2101765" cy="132465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166D0-A7E1-49BF-BA28-005CD7F523E4}">
      <dsp:nvSpPr>
        <dsp:cNvPr id="0" name=""/>
        <dsp:cNvSpPr/>
      </dsp:nvSpPr>
      <dsp:spPr>
        <a:xfrm>
          <a:off x="2932525" y="3314006"/>
          <a:ext cx="2101765" cy="1324650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Non-professional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3 </a:t>
          </a: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</dsp:txBody>
      <dsp:txXfrm>
        <a:off x="2971323" y="3352804"/>
        <a:ext cx="2024169" cy="1247054"/>
      </dsp:txXfrm>
    </dsp:sp>
    <dsp:sp modelId="{87CEB818-C0BF-4559-8302-9B2D7556CD6B}">
      <dsp:nvSpPr>
        <dsp:cNvPr id="0" name=""/>
        <dsp:cNvSpPr/>
      </dsp:nvSpPr>
      <dsp:spPr>
        <a:xfrm>
          <a:off x="5307485" y="3179911"/>
          <a:ext cx="2057137" cy="1261559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55458E-32C5-4743-B820-CF178E6FE27E}">
      <dsp:nvSpPr>
        <dsp:cNvPr id="0" name=""/>
        <dsp:cNvSpPr/>
      </dsp:nvSpPr>
      <dsp:spPr>
        <a:xfrm>
          <a:off x="5448637" y="3314006"/>
          <a:ext cx="2057137" cy="12615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Professional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3 </a:t>
          </a: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5485587" y="3350956"/>
        <a:ext cx="1983237" cy="1187659"/>
      </dsp:txXfrm>
    </dsp:sp>
    <dsp:sp modelId="{0A80EB07-0352-43E4-91EF-3ECB6646170A}">
      <dsp:nvSpPr>
        <dsp:cNvPr id="0" name=""/>
        <dsp:cNvSpPr/>
      </dsp:nvSpPr>
      <dsp:spPr>
        <a:xfrm>
          <a:off x="4435534" y="1689563"/>
          <a:ext cx="2461712" cy="806685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4765BE-8F44-478A-9D83-BE4671412D13}">
      <dsp:nvSpPr>
        <dsp:cNvPr id="0" name=""/>
        <dsp:cNvSpPr/>
      </dsp:nvSpPr>
      <dsp:spPr>
        <a:xfrm>
          <a:off x="4576686" y="1823658"/>
          <a:ext cx="2461712" cy="80668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Foster homes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(up to </a:t>
          </a:r>
          <a:r>
            <a:rPr lang="pl-PL" sz="1600" kern="1200" dirty="0" smtClean="0">
              <a:solidFill>
                <a:schemeClr val="tx2">
                  <a:lumMod val="75000"/>
                </a:schemeClr>
              </a:solidFill>
            </a:rPr>
            <a:t>8</a:t>
          </a:r>
          <a:r>
            <a:rPr lang="en-GB" sz="1600" kern="1200" dirty="0" smtClean="0">
              <a:solidFill>
                <a:schemeClr val="tx2">
                  <a:lumMod val="75000"/>
                </a:schemeClr>
              </a:solidFill>
            </a:rPr>
            <a:t>children)</a:t>
          </a:r>
          <a:endParaRPr lang="pl-PL" sz="1600" kern="1200" dirty="0" smtClean="0">
            <a:solidFill>
              <a:schemeClr val="tx2">
                <a:lumMod val="75000"/>
              </a:schemeClr>
            </a:solidFill>
          </a:endParaRPr>
        </a:p>
      </dsp:txBody>
      <dsp:txXfrm>
        <a:off x="4600313" y="1847285"/>
        <a:ext cx="2414458" cy="759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D669A-7E02-4A5B-8229-67EFCEB2C05B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8AA00-FF8B-44DE-9FC8-753D3EF7B9F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282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5A6488-C10E-4488-812D-D51B3F2DBF49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pl-PL" sz="1700" smtClean="0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endParaRPr lang="pl-PL" sz="1700" smtClean="0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0" y="-8075414"/>
            <a:ext cx="1633" cy="1753939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pl-PL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637" y="4342805"/>
            <a:ext cx="5470402" cy="41002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pl-PL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0" y="-8075414"/>
            <a:ext cx="1633" cy="1753939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pl-PL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637" y="4342805"/>
            <a:ext cx="5470402" cy="41002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pl-PL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0" y="-8075414"/>
            <a:ext cx="1633" cy="1753939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pl-PL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637" y="4342805"/>
            <a:ext cx="5470402" cy="41002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pl-PL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0" y="-8075414"/>
            <a:ext cx="1633" cy="1753939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pl-PL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637" y="4342805"/>
            <a:ext cx="5470402" cy="41002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pl-PL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oliniow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12138" cy="1417638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9F59-AEEA-4A32-AA1D-F8415EE235F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1383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oliniow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oliniow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3789647-E4F3-409C-A2E4-2497BA293C6A}" type="datetimeFigureOut">
              <a:rPr lang="pl-PL" smtClean="0"/>
              <a:pPr/>
              <a:t>2012-12-07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A074848-16EC-4EEB-9AD2-EE368DDA18D3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720080"/>
          </a:xfrm>
        </p:spPr>
        <p:txBody>
          <a:bodyPr>
            <a:noAutofit/>
          </a:bodyPr>
          <a:lstStyle/>
          <a:p>
            <a:pPr algn="ctr"/>
            <a:r>
              <a:rPr lang="pl-PL" sz="3200" dirty="0" smtClean="0">
                <a:solidFill>
                  <a:schemeClr val="tx1"/>
                </a:solidFill>
              </a:rPr>
              <a:t>F</a:t>
            </a:r>
            <a:r>
              <a:rPr lang="en-GB" sz="3200" dirty="0" err="1" smtClean="0">
                <a:solidFill>
                  <a:schemeClr val="tx1"/>
                </a:solidFill>
              </a:rPr>
              <a:t>oster</a:t>
            </a:r>
            <a:r>
              <a:rPr lang="en-GB" sz="3200" dirty="0" smtClean="0">
                <a:solidFill>
                  <a:schemeClr val="tx1"/>
                </a:solidFill>
              </a:rPr>
              <a:t> care </a:t>
            </a:r>
            <a:r>
              <a:rPr lang="pl-PL" sz="3200" dirty="0" smtClean="0">
                <a:solidFill>
                  <a:schemeClr val="tx1"/>
                </a:solidFill>
              </a:rPr>
              <a:t>in Poland</a:t>
            </a:r>
            <a:endParaRPr lang="pl-PL" sz="3200" dirty="0">
              <a:solidFill>
                <a:schemeClr val="tx1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7504" y="3136845"/>
            <a:ext cx="8856984" cy="1944216"/>
          </a:xfrm>
        </p:spPr>
        <p:txBody>
          <a:bodyPr>
            <a:normAutofit fontScale="55000" lnSpcReduction="20000"/>
          </a:bodyPr>
          <a:lstStyle/>
          <a:p>
            <a:pPr algn="l"/>
            <a:endParaRPr lang="pl-PL" dirty="0" smtClean="0"/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Klara Wigier</a:t>
            </a:r>
          </a:p>
          <a:p>
            <a:pPr algn="l"/>
            <a:r>
              <a:rPr lang="pl-PL" dirty="0" smtClean="0">
                <a:solidFill>
                  <a:schemeClr val="tx1"/>
                </a:solidFill>
              </a:rPr>
              <a:t>Chief </a:t>
            </a:r>
            <a:r>
              <a:rPr lang="pl-PL" dirty="0" err="1" smtClean="0">
                <a:solidFill>
                  <a:schemeClr val="tx1"/>
                </a:solidFill>
              </a:rPr>
              <a:t>Specialist</a:t>
            </a:r>
            <a:endParaRPr lang="pl-PL" dirty="0" smtClean="0">
              <a:solidFill>
                <a:schemeClr val="tx1"/>
              </a:solidFill>
            </a:endParaRPr>
          </a:p>
          <a:p>
            <a:pPr algn="l"/>
            <a:r>
              <a:rPr lang="pl-PL" dirty="0" smtClean="0">
                <a:solidFill>
                  <a:schemeClr val="tx1"/>
                </a:solidFill>
              </a:rPr>
              <a:t>Department of </a:t>
            </a:r>
            <a:r>
              <a:rPr lang="pl-PL" dirty="0" err="1" smtClean="0">
                <a:solidFill>
                  <a:schemeClr val="tx1"/>
                </a:solidFill>
              </a:rPr>
              <a:t>Family</a:t>
            </a:r>
            <a:r>
              <a:rPr lang="pl-PL" dirty="0" smtClean="0">
                <a:solidFill>
                  <a:schemeClr val="tx1"/>
                </a:solidFill>
              </a:rPr>
              <a:t> Policy</a:t>
            </a:r>
          </a:p>
          <a:p>
            <a:pPr algn="l"/>
            <a:r>
              <a:rPr lang="pl-PL" dirty="0" err="1" smtClean="0">
                <a:solidFill>
                  <a:schemeClr val="tx1"/>
                </a:solidFill>
              </a:rPr>
              <a:t>Ministry</a:t>
            </a:r>
            <a:r>
              <a:rPr lang="pl-PL" dirty="0" smtClean="0">
                <a:solidFill>
                  <a:schemeClr val="tx1"/>
                </a:solidFill>
              </a:rPr>
              <a:t> of </a:t>
            </a:r>
            <a:r>
              <a:rPr lang="pl-PL" dirty="0" err="1" smtClean="0">
                <a:solidFill>
                  <a:schemeClr val="tx1"/>
                </a:solidFill>
              </a:rPr>
              <a:t>Labour</a:t>
            </a:r>
            <a:r>
              <a:rPr lang="pl-PL" dirty="0" smtClean="0">
                <a:solidFill>
                  <a:schemeClr val="tx1"/>
                </a:solidFill>
              </a:rPr>
              <a:t> and </a:t>
            </a:r>
            <a:r>
              <a:rPr lang="pl-PL" dirty="0" err="1" smtClean="0">
                <a:solidFill>
                  <a:schemeClr val="tx1"/>
                </a:solidFill>
              </a:rPr>
              <a:t>Social</a:t>
            </a:r>
            <a:r>
              <a:rPr lang="pl-PL" dirty="0" smtClean="0">
                <a:solidFill>
                  <a:schemeClr val="tx1"/>
                </a:solidFill>
              </a:rPr>
              <a:t> Policy</a:t>
            </a:r>
          </a:p>
          <a:p>
            <a:pPr algn="l"/>
            <a:endParaRPr lang="pl-PL" b="1" dirty="0" smtClean="0">
              <a:solidFill>
                <a:schemeClr val="tx1"/>
              </a:solidFill>
            </a:endParaRPr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Tomasz Polkowsk</a:t>
            </a:r>
            <a:r>
              <a:rPr lang="pl-PL" dirty="0" smtClean="0">
                <a:solidFill>
                  <a:schemeClr val="tx1"/>
                </a:solidFill>
              </a:rPr>
              <a:t>i, </a:t>
            </a:r>
            <a:r>
              <a:rPr lang="pl-PL" dirty="0" err="1" smtClean="0">
                <a:solidFill>
                  <a:schemeClr val="tx1"/>
                </a:solidFill>
              </a:rPr>
              <a:t>Our</a:t>
            </a:r>
            <a:r>
              <a:rPr lang="pl-PL" dirty="0" smtClean="0">
                <a:solidFill>
                  <a:schemeClr val="tx1"/>
                </a:solidFill>
              </a:rPr>
              <a:t> Home </a:t>
            </a:r>
            <a:r>
              <a:rPr lang="pl-PL" dirty="0" err="1" smtClean="0">
                <a:solidFill>
                  <a:schemeClr val="tx1"/>
                </a:solidFill>
              </a:rPr>
              <a:t>Association</a:t>
            </a:r>
            <a:endParaRPr lang="pl-PL" dirty="0" smtClean="0">
              <a:solidFill>
                <a:schemeClr val="tx1"/>
              </a:solidFill>
            </a:endParaRPr>
          </a:p>
          <a:p>
            <a:pPr algn="l"/>
            <a:r>
              <a:rPr lang="pl-PL" dirty="0" err="1" smtClean="0">
                <a:solidFill>
                  <a:schemeClr val="tx1"/>
                </a:solidFill>
              </a:rPr>
              <a:t>Chairman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31840" y="580526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pl-PL" b="1" dirty="0" err="1" smtClean="0"/>
              <a:t>Prague</a:t>
            </a:r>
            <a:r>
              <a:rPr lang="pl-PL" b="1" dirty="0" smtClean="0"/>
              <a:t> </a:t>
            </a:r>
            <a:r>
              <a:rPr lang="pl-PL" b="1" dirty="0" err="1" smtClean="0"/>
              <a:t>December</a:t>
            </a:r>
            <a:r>
              <a:rPr lang="pl-PL" b="1" dirty="0" smtClean="0"/>
              <a:t> 7, 2012</a:t>
            </a:r>
            <a:endParaRPr lang="pl-PL" b="1" dirty="0"/>
          </a:p>
        </p:txBody>
      </p:sp>
      <p:pic>
        <p:nvPicPr>
          <p:cNvPr id="1026" name="Picture 2" descr="Ministerstwo Pracy i Polityki Spo&amp;lstrok;ecznej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512" y="3789040"/>
            <a:ext cx="3238500" cy="80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zieciak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400" y="2708920"/>
            <a:ext cx="805724" cy="80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e-sochaczew.pl/sochaczew/foto_news/dni_rodziny_7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24744"/>
            <a:ext cx="3260191" cy="192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elovestyles.com/wp-content/uploads/2012/05/family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210" y="3789040"/>
            <a:ext cx="430179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4824536"/>
          </a:xfrm>
        </p:spPr>
        <p:txBody>
          <a:bodyPr>
            <a:normAutofit/>
          </a:bodyPr>
          <a:lstStyle/>
          <a:p>
            <a:pPr marL="87313" indent="22225" algn="just">
              <a:buNone/>
              <a:defRPr/>
            </a:pP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Salary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 the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professional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family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person running a foster home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not 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 PLN 2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000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pl-PL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485€ per </a:t>
            </a:r>
            <a:r>
              <a:rPr lang="pl-PL" u="sng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month</a:t>
            </a:r>
            <a:r>
              <a:rPr lang="pl-PL" u="sng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GB" u="sng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7313" indent="0" algn="just">
              <a:buNone/>
              <a:defRPr/>
            </a:pP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E</a:t>
            </a: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mergency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family n</a:t>
            </a:r>
            <a:r>
              <a:rPr lang="en-GB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ot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 PLN 2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600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(ab. </a:t>
            </a:r>
            <a:r>
              <a:rPr lang="pl-PL" sz="27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630€)</a:t>
            </a:r>
            <a:endParaRPr lang="pl-PL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7313" indent="22225" algn="just">
              <a:buNone/>
              <a:defRPr/>
            </a:pP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If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not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yet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placed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(i.e.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emergency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family the family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receives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80% of the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salary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pl-PL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  <a:defRPr/>
            </a:pP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Rights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retirement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leave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(30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days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per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year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GB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en-GB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480060" y="116632"/>
            <a:ext cx="8183880" cy="936104"/>
          </a:xfrm>
        </p:spPr>
        <p:txBody>
          <a:bodyPr>
            <a:normAutofit/>
          </a:bodyPr>
          <a:lstStyle/>
          <a:p>
            <a:pPr algn="ctr"/>
            <a:r>
              <a:rPr lang="en-GB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Family-based forms of foster care</a:t>
            </a:r>
            <a:endParaRPr lang="pl-PL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05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23528" y="1"/>
            <a:ext cx="8209211" cy="90872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Benefits </a:t>
            </a:r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for </a:t>
            </a:r>
            <a:r>
              <a:rPr lang="pl-PL" sz="32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children</a:t>
            </a:r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GB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in 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family-based foster care</a:t>
            </a:r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>
          <a:xfrm>
            <a:off x="0" y="908721"/>
            <a:ext cx="9144000" cy="3168351"/>
          </a:xfrm>
        </p:spPr>
        <p:txBody>
          <a:bodyPr>
            <a:noAutofit/>
          </a:bodyPr>
          <a:lstStyle/>
          <a:p>
            <a:pPr algn="just">
              <a:buFont typeface="+mj-lt"/>
              <a:buAutoNum type="arabicParenR"/>
              <a:defRPr/>
            </a:pP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Kinship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family 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n</a:t>
            </a:r>
            <a:r>
              <a:rPr lang="en-GB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ot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 PLN 660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160 €)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month </a:t>
            </a:r>
            <a:endParaRPr lang="en-GB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arenR"/>
              <a:defRPr/>
            </a:pP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Professional and non-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professional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family - n</a:t>
            </a:r>
            <a:r>
              <a:rPr lang="en-GB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ot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less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 PLN 1,000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240 €) per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month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pl-PL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arenR"/>
              <a:defRPr/>
            </a:pP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Disabled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care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additionally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sum not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lower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PLN 200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50 €)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per month.</a:t>
            </a:r>
          </a:p>
        </p:txBody>
      </p:sp>
      <p:pic>
        <p:nvPicPr>
          <p:cNvPr id="31746" name="Picture 2" descr="http://www.msccruises.com/gl_en/Images/ChildrenFavourit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756" y="3717032"/>
            <a:ext cx="5702599" cy="3153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978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>
          <a:xfrm>
            <a:off x="107504" y="692696"/>
            <a:ext cx="9036496" cy="490803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  <a:defRPr/>
            </a:pPr>
            <a:r>
              <a:rPr lang="pl-PL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Examples</a:t>
            </a:r>
            <a:r>
              <a:rPr lang="pl-PL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GB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+mj-lt"/>
              <a:buAutoNum type="arabicParenR"/>
              <a:defRPr/>
            </a:pP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co-financing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holidays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 </a:t>
            </a:r>
            <a:r>
              <a:rPr lang="pl-PL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once a year.</a:t>
            </a:r>
          </a:p>
          <a:p>
            <a:pPr>
              <a:spcBef>
                <a:spcPts val="0"/>
              </a:spcBef>
              <a:buFont typeface="+mj-lt"/>
              <a:buAutoNum type="arabicParenR"/>
              <a:defRPr/>
            </a:pP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funds for the 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maintenance of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family’s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house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apartment</a:t>
            </a:r>
            <a:r>
              <a:rPr lang="pl-PL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Bef>
                <a:spcPts val="0"/>
              </a:spcBef>
              <a:buFont typeface="+mj-lt"/>
              <a:buAutoNum type="arabicParenR"/>
              <a:defRPr/>
            </a:pP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benefit to cover the 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costs related to the necessary repairs of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house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apartment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pl-PL" sz="2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Font typeface="+mj-lt"/>
              <a:buAutoNum type="arabicParenR"/>
              <a:defRPr/>
            </a:pP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funds to cover </a:t>
            </a:r>
            <a:r>
              <a:rPr lang="en-GB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unpredicted costs 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connected with care and upbringing of a child in a foster home or with functioning of a foster home.</a:t>
            </a:r>
          </a:p>
          <a:p>
            <a:pPr marL="0" indent="0">
              <a:defRPr/>
            </a:pPr>
            <a:endParaRPr lang="en-GB" sz="1400" b="1" dirty="0" smtClean="0">
              <a:solidFill>
                <a:schemeClr val="accent2">
                  <a:lumMod val="50000"/>
                </a:schemeClr>
              </a:solidFill>
              <a:latin typeface="Constantia" pitchFamily="18" charset="0"/>
              <a:cs typeface="Times New Roman" pitchFamily="18" charset="0"/>
            </a:endParaRPr>
          </a:p>
          <a:p>
            <a:endParaRPr lang="pl-PL" dirty="0"/>
          </a:p>
        </p:txBody>
      </p:sp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539552" y="0"/>
            <a:ext cx="8183880" cy="720000"/>
          </a:xfrm>
        </p:spPr>
        <p:txBody>
          <a:bodyPr>
            <a:noAutofit/>
          </a:bodyPr>
          <a:lstStyle/>
          <a:p>
            <a:pPr algn="ctr"/>
            <a:r>
              <a:rPr lang="en-GB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Other benefits in family-based foster care</a:t>
            </a:r>
            <a:endParaRPr lang="pl-PL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dominicanewsonline.com/dno/wp-content/uploads/2011/03/ChildSupport-300x2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91037"/>
            <a:ext cx="3584140" cy="2688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022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us.123rf.com/400wm/400/400/kurhan/kurhan1010/kurhan101000039/7872732-happy-family-ojciec-matka-i-dzieci-izolowane-nad-biaa--ym-t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03" y="2840037"/>
            <a:ext cx="4173537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1484784"/>
            <a:ext cx="5868144" cy="5373216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pl-PL" sz="2800" b="1" dirty="0" err="1"/>
              <a:t>Building</a:t>
            </a:r>
            <a:r>
              <a:rPr lang="pl-PL" sz="2800" b="1" dirty="0"/>
              <a:t> </a:t>
            </a:r>
            <a:r>
              <a:rPr lang="pl-PL" sz="2800" b="1" dirty="0" err="1"/>
              <a:t>local</a:t>
            </a:r>
            <a:r>
              <a:rPr lang="pl-PL" sz="2800" b="1" dirty="0"/>
              <a:t> </a:t>
            </a:r>
            <a:r>
              <a:rPr lang="pl-PL" sz="2800" b="1" dirty="0" err="1"/>
              <a:t>foster</a:t>
            </a:r>
            <a:r>
              <a:rPr lang="pl-PL" sz="2800" b="1" dirty="0"/>
              <a:t> </a:t>
            </a:r>
            <a:r>
              <a:rPr lang="pl-PL" sz="2800" b="1" dirty="0" err="1"/>
              <a:t>care</a:t>
            </a:r>
            <a:r>
              <a:rPr lang="pl-PL" sz="2800" b="1" dirty="0"/>
              <a:t> </a:t>
            </a:r>
            <a:r>
              <a:rPr lang="pl-PL" sz="2800" b="1" dirty="0" err="1"/>
              <a:t>teams</a:t>
            </a:r>
            <a:r>
              <a:rPr lang="pl-PL" sz="2800" b="1" dirty="0"/>
              <a:t> to </a:t>
            </a:r>
            <a:r>
              <a:rPr lang="pl-PL" sz="2800" b="1" dirty="0" err="1"/>
              <a:t>provide</a:t>
            </a:r>
            <a:r>
              <a:rPr lang="pl-PL" sz="2800" b="1" dirty="0" smtClean="0"/>
              <a:t>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Employment</a:t>
            </a:r>
            <a:r>
              <a:rPr lang="pl-PL" sz="2800" dirty="0" smtClean="0"/>
              <a:t> of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care</a:t>
            </a:r>
            <a:r>
              <a:rPr lang="pl-PL" sz="2800" dirty="0" smtClean="0"/>
              <a:t> </a:t>
            </a:r>
            <a:r>
              <a:rPr lang="pl-PL" sz="2800" dirty="0" err="1" smtClean="0"/>
              <a:t>coordinators</a:t>
            </a:r>
            <a:endParaRPr lang="pl-PL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Recruitment</a:t>
            </a:r>
            <a:r>
              <a:rPr lang="pl-PL" sz="2800" dirty="0" smtClean="0"/>
              <a:t> of </a:t>
            </a:r>
            <a:r>
              <a:rPr lang="pl-PL" sz="2800" dirty="0" err="1" smtClean="0"/>
              <a:t>candidates</a:t>
            </a:r>
            <a:r>
              <a:rPr lang="pl-PL" sz="2800" dirty="0" smtClean="0"/>
              <a:t> for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Qualification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Trainings</a:t>
            </a:r>
            <a:r>
              <a:rPr lang="pl-PL" sz="2800" dirty="0" smtClean="0"/>
              <a:t> for </a:t>
            </a:r>
            <a:r>
              <a:rPr lang="pl-PL" sz="2800" dirty="0" err="1" smtClean="0"/>
              <a:t>future</a:t>
            </a:r>
            <a:r>
              <a:rPr lang="pl-PL" sz="2800" dirty="0" smtClean="0"/>
              <a:t>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r>
              <a:rPr lang="pl-PL" sz="2800" dirty="0" smtClean="0"/>
              <a:t> </a:t>
            </a:r>
            <a:r>
              <a:rPr lang="pl-PL" sz="2800" dirty="0" err="1" smtClean="0"/>
              <a:t>or</a:t>
            </a:r>
            <a:r>
              <a:rPr lang="pl-PL" sz="2800" dirty="0" smtClean="0"/>
              <a:t> family </a:t>
            </a:r>
            <a:r>
              <a:rPr lang="pl-PL" sz="2800" dirty="0" err="1" smtClean="0"/>
              <a:t>group</a:t>
            </a:r>
            <a:r>
              <a:rPr lang="pl-PL" sz="2800" dirty="0" smtClean="0"/>
              <a:t> homes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smtClean="0"/>
              <a:t>In service </a:t>
            </a:r>
            <a:r>
              <a:rPr lang="pl-PL" sz="2800" dirty="0" err="1" smtClean="0"/>
              <a:t>trainings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Organizing</a:t>
            </a:r>
            <a:r>
              <a:rPr lang="pl-PL" sz="2800" dirty="0" smtClean="0"/>
              <a:t> </a:t>
            </a:r>
            <a:r>
              <a:rPr lang="pl-PL" sz="2800" dirty="0" err="1" smtClean="0"/>
              <a:t>support</a:t>
            </a:r>
            <a:r>
              <a:rPr lang="pl-PL" sz="2800" dirty="0" smtClean="0"/>
              <a:t> and </a:t>
            </a:r>
            <a:r>
              <a:rPr lang="pl-PL" sz="2800" dirty="0" err="1" smtClean="0"/>
              <a:t>resources</a:t>
            </a:r>
            <a:r>
              <a:rPr lang="pl-PL" sz="2800" dirty="0" smtClean="0"/>
              <a:t> for </a:t>
            </a:r>
            <a:r>
              <a:rPr lang="pl-PL" sz="2800" dirty="0" err="1" smtClean="0"/>
              <a:t>foster</a:t>
            </a:r>
            <a:r>
              <a:rPr lang="pl-PL" sz="2800" dirty="0" smtClean="0"/>
              <a:t> </a:t>
            </a:r>
            <a:r>
              <a:rPr lang="pl-PL" sz="2800" dirty="0" err="1" smtClean="0"/>
              <a:t>families</a:t>
            </a:r>
            <a:endParaRPr lang="pl-PL" sz="2800" dirty="0" smtClean="0"/>
          </a:p>
          <a:p>
            <a:pPr>
              <a:lnSpc>
                <a:spcPct val="90000"/>
              </a:lnSpc>
              <a:buFontTx/>
              <a:buChar char="-"/>
            </a:pPr>
            <a:r>
              <a:rPr lang="pl-PL" sz="2800" dirty="0" err="1" smtClean="0"/>
              <a:t>Organizing</a:t>
            </a:r>
            <a:r>
              <a:rPr lang="pl-PL" sz="2800" dirty="0" smtClean="0"/>
              <a:t> </a:t>
            </a:r>
            <a:r>
              <a:rPr lang="pl-PL" sz="2800" dirty="0" err="1" smtClean="0"/>
              <a:t>voluntary</a:t>
            </a:r>
            <a:r>
              <a:rPr lang="pl-PL" sz="2800" dirty="0" smtClean="0"/>
              <a:t> </a:t>
            </a:r>
            <a:r>
              <a:rPr lang="pl-PL" sz="2800" dirty="0" err="1" smtClean="0"/>
              <a:t>supporters</a:t>
            </a:r>
            <a:endParaRPr lang="pl-PL" sz="2800" dirty="0"/>
          </a:p>
          <a:p>
            <a:pPr>
              <a:lnSpc>
                <a:spcPct val="90000"/>
              </a:lnSpc>
              <a:buFontTx/>
              <a:buChar char="-"/>
            </a:pPr>
            <a:endParaRPr lang="pl-PL" sz="2800" dirty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48922" cy="114300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The </a:t>
            </a:r>
            <a:r>
              <a:rPr lang="pl-PL" dirty="0" err="1" smtClean="0">
                <a:solidFill>
                  <a:schemeClr val="tx1"/>
                </a:solidFill>
              </a:rPr>
              <a:t>new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institution</a:t>
            </a:r>
            <a:r>
              <a:rPr lang="pl-PL" dirty="0" smtClean="0">
                <a:solidFill>
                  <a:schemeClr val="tx1"/>
                </a:solidFill>
              </a:rPr>
              <a:t> of </a:t>
            </a:r>
            <a:r>
              <a:rPr lang="pl-PL" dirty="0" err="1" smtClean="0">
                <a:solidFill>
                  <a:schemeClr val="tx1"/>
                </a:solidFill>
              </a:rPr>
              <a:t>substitute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organizer</a:t>
            </a:r>
            <a:r>
              <a:rPr lang="pl-PL" dirty="0" smtClean="0">
                <a:solidFill>
                  <a:schemeClr val="tx1"/>
                </a:solidFill>
              </a:rPr>
              <a:t> in Powiat (</a:t>
            </a:r>
            <a:r>
              <a:rPr lang="pl-PL" dirty="0" err="1" smtClean="0">
                <a:solidFill>
                  <a:schemeClr val="tx1"/>
                </a:solidFill>
              </a:rPr>
              <a:t>cz</a:t>
            </a:r>
            <a:r>
              <a:rPr lang="pl-PL" dirty="0" smtClean="0">
                <a:solidFill>
                  <a:schemeClr val="tx1"/>
                </a:solidFill>
              </a:rPr>
              <a:t>: Okres)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53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836712"/>
            <a:ext cx="9134880" cy="6021288"/>
          </a:xfrm>
        </p:spPr>
        <p:txBody>
          <a:bodyPr>
            <a:normAutofit/>
          </a:bodyPr>
          <a:lstStyle/>
          <a:p>
            <a:r>
              <a:rPr lang="pl-PL" dirty="0" err="1" smtClean="0"/>
              <a:t>Elaboration</a:t>
            </a:r>
            <a:r>
              <a:rPr lang="pl-PL" dirty="0" smtClean="0"/>
              <a:t> of </a:t>
            </a:r>
            <a:r>
              <a:rPr lang="pl-PL" b="1" dirty="0" err="1" smtClean="0"/>
              <a:t>teamwork</a:t>
            </a:r>
            <a:r>
              <a:rPr lang="pl-PL" b="1" dirty="0" smtClean="0"/>
              <a:t> </a:t>
            </a:r>
            <a:r>
              <a:rPr lang="pl-PL" b="1" dirty="0" err="1" smtClean="0"/>
              <a:t>procedures</a:t>
            </a:r>
            <a:r>
              <a:rPr lang="pl-PL" b="1" dirty="0" smtClean="0"/>
              <a:t> </a:t>
            </a:r>
            <a:r>
              <a:rPr lang="pl-PL" dirty="0" smtClean="0"/>
              <a:t>with </a:t>
            </a:r>
            <a:r>
              <a:rPr lang="pl-PL" dirty="0" err="1" smtClean="0"/>
              <a:t>county</a:t>
            </a:r>
            <a:r>
              <a:rPr lang="pl-PL" dirty="0" smtClean="0"/>
              <a:t> </a:t>
            </a:r>
            <a:r>
              <a:rPr lang="pl-PL" dirty="0" err="1" smtClean="0"/>
              <a:t>administration</a:t>
            </a:r>
            <a:r>
              <a:rPr lang="pl-PL" dirty="0" smtClean="0"/>
              <a:t>,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system, family </a:t>
            </a:r>
            <a:r>
              <a:rPr lang="pl-PL" dirty="0" err="1" smtClean="0"/>
              <a:t>courts</a:t>
            </a:r>
            <a:r>
              <a:rPr lang="pl-PL" dirty="0" smtClean="0"/>
              <a:t>, family </a:t>
            </a:r>
            <a:r>
              <a:rPr lang="pl-PL" dirty="0" err="1" smtClean="0"/>
              <a:t>assistants</a:t>
            </a:r>
            <a:r>
              <a:rPr lang="pl-PL" dirty="0" smtClean="0"/>
              <a:t>, </a:t>
            </a:r>
            <a:r>
              <a:rPr lang="pl-PL" dirty="0" err="1" smtClean="0"/>
              <a:t>specialists</a:t>
            </a:r>
            <a:r>
              <a:rPr lang="pl-PL" dirty="0" smtClean="0"/>
              <a:t> etc.</a:t>
            </a:r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err="1" smtClean="0"/>
              <a:t>advisory</a:t>
            </a:r>
            <a:r>
              <a:rPr lang="pl-PL" b="1" dirty="0" smtClean="0"/>
              <a:t> and </a:t>
            </a:r>
            <a:r>
              <a:rPr lang="pl-PL" b="1" dirty="0" err="1" smtClean="0"/>
              <a:t>therapeutic</a:t>
            </a:r>
            <a:r>
              <a:rPr lang="pl-PL" b="1" dirty="0" smtClean="0"/>
              <a:t> services</a:t>
            </a:r>
          </a:p>
          <a:p>
            <a:r>
              <a:rPr lang="pl-PL" dirty="0" err="1" smtClean="0"/>
              <a:t>Legal</a:t>
            </a:r>
            <a:r>
              <a:rPr lang="pl-PL" dirty="0" smtClean="0"/>
              <a:t> </a:t>
            </a:r>
            <a:r>
              <a:rPr lang="pl-PL" dirty="0" err="1" smtClean="0"/>
              <a:t>advice</a:t>
            </a:r>
            <a:endParaRPr lang="pl-PL" dirty="0" smtClean="0"/>
          </a:p>
          <a:p>
            <a:r>
              <a:rPr lang="pl-PL" dirty="0" err="1" smtClean="0"/>
              <a:t>Periodical</a:t>
            </a:r>
            <a:r>
              <a:rPr lang="pl-PL" dirty="0" smtClean="0"/>
              <a:t> </a:t>
            </a:r>
            <a:r>
              <a:rPr lang="pl-PL" b="1" dirty="0" err="1" smtClean="0"/>
              <a:t>analyses</a:t>
            </a:r>
            <a:r>
              <a:rPr lang="pl-PL" b="1" dirty="0" smtClean="0"/>
              <a:t> of </a:t>
            </a:r>
            <a:r>
              <a:rPr lang="pl-PL" b="1" dirty="0" err="1" smtClean="0"/>
              <a:t>children</a:t>
            </a:r>
            <a:r>
              <a:rPr lang="pl-PL" b="1" dirty="0" smtClean="0"/>
              <a:t> </a:t>
            </a:r>
            <a:r>
              <a:rPr lang="pl-PL" dirty="0" err="1" smtClean="0"/>
              <a:t>placed</a:t>
            </a:r>
            <a:r>
              <a:rPr lang="pl-PL" dirty="0" smtClean="0"/>
              <a:t> in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endParaRPr lang="pl-PL" dirty="0" smtClean="0"/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err="1" smtClean="0"/>
              <a:t>psychological</a:t>
            </a:r>
            <a:endParaRPr lang="pl-PL" b="1" dirty="0" smtClean="0"/>
          </a:p>
          <a:p>
            <a:pPr marL="109728" indent="0">
              <a:buNone/>
            </a:pPr>
            <a:r>
              <a:rPr lang="pl-PL" b="1" dirty="0" smtClean="0"/>
              <a:t>  </a:t>
            </a:r>
            <a:r>
              <a:rPr lang="pl-PL" b="1" dirty="0" err="1" smtClean="0"/>
              <a:t>support</a:t>
            </a:r>
            <a:endParaRPr lang="pl-PL" b="1" dirty="0" smtClean="0"/>
          </a:p>
          <a:p>
            <a:r>
              <a:rPr lang="pl-PL" dirty="0" err="1" smtClean="0"/>
              <a:t>Cooperation</a:t>
            </a:r>
            <a:r>
              <a:rPr lang="pl-PL" dirty="0" smtClean="0"/>
              <a:t> with</a:t>
            </a:r>
          </a:p>
          <a:p>
            <a:pPr marL="109728" indent="0">
              <a:buNone/>
            </a:pPr>
            <a:r>
              <a:rPr lang="pl-PL" dirty="0" smtClean="0"/>
              <a:t>  </a:t>
            </a:r>
            <a:r>
              <a:rPr lang="pl-PL" dirty="0" err="1" smtClean="0"/>
              <a:t>adoption</a:t>
            </a:r>
            <a:r>
              <a:rPr lang="pl-PL" dirty="0" smtClean="0"/>
              <a:t> </a:t>
            </a:r>
            <a:r>
              <a:rPr lang="pl-PL" dirty="0" err="1" smtClean="0"/>
              <a:t>centers</a:t>
            </a:r>
            <a:endParaRPr lang="pl-PL" dirty="0" smtClean="0"/>
          </a:p>
          <a:p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smtClean="0"/>
              <a:t>relief </a:t>
            </a:r>
            <a:r>
              <a:rPr lang="pl-PL" b="1" dirty="0" err="1" smtClean="0"/>
              <a:t>support</a:t>
            </a:r>
            <a:endParaRPr lang="pl-PL" b="1" dirty="0" smtClean="0"/>
          </a:p>
          <a:p>
            <a:pPr marL="109728" indent="0">
              <a:buNone/>
            </a:pPr>
            <a:r>
              <a:rPr lang="pl-PL" dirty="0"/>
              <a:t> </a:t>
            </a:r>
            <a:r>
              <a:rPr lang="pl-PL" dirty="0" smtClean="0"/>
              <a:t> for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</p:spPr>
        <p:txBody>
          <a:bodyPr>
            <a:noAutofit/>
          </a:bodyPr>
          <a:lstStyle/>
          <a:p>
            <a:r>
              <a:rPr lang="pl-PL" sz="3500" dirty="0" smtClean="0">
                <a:solidFill>
                  <a:schemeClr val="tx1"/>
                </a:solidFill>
              </a:rPr>
              <a:t>Role of </a:t>
            </a:r>
            <a:r>
              <a:rPr lang="pl-PL" sz="3500" dirty="0" err="1" smtClean="0">
                <a:solidFill>
                  <a:schemeClr val="tx1"/>
                </a:solidFill>
              </a:rPr>
              <a:t>foster</a:t>
            </a:r>
            <a:r>
              <a:rPr lang="pl-PL" sz="3500" dirty="0" smtClean="0">
                <a:solidFill>
                  <a:schemeClr val="tx1"/>
                </a:solidFill>
              </a:rPr>
              <a:t> </a:t>
            </a:r>
            <a:r>
              <a:rPr lang="pl-PL" sz="3500" dirty="0" err="1" smtClean="0">
                <a:solidFill>
                  <a:schemeClr val="tx1"/>
                </a:solidFill>
              </a:rPr>
              <a:t>care</a:t>
            </a:r>
            <a:r>
              <a:rPr lang="pl-PL" sz="3500" dirty="0" smtClean="0">
                <a:solidFill>
                  <a:schemeClr val="tx1"/>
                </a:solidFill>
              </a:rPr>
              <a:t> </a:t>
            </a:r>
            <a:r>
              <a:rPr lang="pl-PL" sz="3500" dirty="0" err="1" smtClean="0">
                <a:solidFill>
                  <a:schemeClr val="tx1"/>
                </a:solidFill>
              </a:rPr>
              <a:t>organizer</a:t>
            </a:r>
            <a:r>
              <a:rPr lang="pl-PL" sz="3500" dirty="0" smtClean="0">
                <a:solidFill>
                  <a:schemeClr val="tx1"/>
                </a:solidFill>
              </a:rPr>
              <a:t>, </a:t>
            </a:r>
            <a:r>
              <a:rPr lang="pl-PL" sz="3500" dirty="0" err="1" smtClean="0">
                <a:solidFill>
                  <a:schemeClr val="tx1"/>
                </a:solidFill>
              </a:rPr>
              <a:t>continued</a:t>
            </a:r>
            <a:r>
              <a:rPr lang="pl-PL" sz="3500" dirty="0" smtClean="0">
                <a:solidFill>
                  <a:schemeClr val="tx1"/>
                </a:solidFill>
              </a:rPr>
              <a:t>:</a:t>
            </a:r>
            <a:endParaRPr lang="pl-PL" sz="3500" dirty="0">
              <a:solidFill>
                <a:schemeClr val="tx1"/>
              </a:solidFill>
            </a:endParaRPr>
          </a:p>
        </p:txBody>
      </p:sp>
      <p:pic>
        <p:nvPicPr>
          <p:cNvPr id="22530" name="Picture 2" descr="http://www.pcpr.info/dane/7/P5180089Kop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80" y="3790950"/>
            <a:ext cx="42672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21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836712"/>
            <a:ext cx="9036496" cy="517057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pl-PL" dirty="0" err="1" smtClean="0"/>
              <a:t>Should</a:t>
            </a:r>
            <a:r>
              <a:rPr lang="pl-PL" dirty="0" smtClean="0"/>
              <a:t> be the </a:t>
            </a:r>
            <a:r>
              <a:rPr lang="pl-PL" b="1" dirty="0" err="1" smtClean="0"/>
              <a:t>friend</a:t>
            </a:r>
            <a:r>
              <a:rPr lang="pl-PL" dirty="0" smtClean="0"/>
              <a:t> for the family </a:t>
            </a:r>
            <a:r>
              <a:rPr lang="pl-PL" dirty="0" err="1" smtClean="0"/>
              <a:t>rather</a:t>
            </a:r>
            <a:r>
              <a:rPr lang="pl-PL" dirty="0" smtClean="0"/>
              <a:t>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an</a:t>
            </a:r>
            <a:r>
              <a:rPr lang="pl-PL" dirty="0" smtClean="0"/>
              <a:t> </a:t>
            </a:r>
            <a:r>
              <a:rPr lang="pl-PL" dirty="0" err="1" smtClean="0"/>
              <a:t>auditor</a:t>
            </a:r>
            <a:r>
              <a:rPr lang="pl-PL" dirty="0" smtClean="0"/>
              <a:t>, </a:t>
            </a:r>
            <a:r>
              <a:rPr lang="pl-PL" dirty="0" err="1" smtClean="0"/>
              <a:t>evaluator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administration</a:t>
            </a:r>
            <a:r>
              <a:rPr lang="pl-PL" dirty="0" smtClean="0"/>
              <a:t> </a:t>
            </a:r>
            <a:r>
              <a:rPr lang="pl-PL" dirty="0" err="1" smtClean="0"/>
              <a:t>officer</a:t>
            </a:r>
            <a:endParaRPr lang="pl-PL" dirty="0" smtClean="0"/>
          </a:p>
          <a:p>
            <a:pPr>
              <a:spcBef>
                <a:spcPts val="0"/>
              </a:spcBef>
            </a:pPr>
            <a:r>
              <a:rPr lang="pl-PL" dirty="0" err="1" smtClean="0"/>
              <a:t>Elaborates</a:t>
            </a:r>
            <a:r>
              <a:rPr lang="pl-PL" dirty="0" smtClean="0"/>
              <a:t> and </a:t>
            </a:r>
            <a:r>
              <a:rPr lang="pl-PL" dirty="0" err="1" smtClean="0"/>
              <a:t>helps</a:t>
            </a:r>
            <a:r>
              <a:rPr lang="pl-PL" dirty="0" smtClean="0"/>
              <a:t> to </a:t>
            </a:r>
            <a:r>
              <a:rPr lang="pl-PL" dirty="0" err="1" smtClean="0"/>
              <a:t>implement</a:t>
            </a:r>
            <a:r>
              <a:rPr lang="pl-PL" dirty="0" smtClean="0"/>
              <a:t> the </a:t>
            </a:r>
            <a:r>
              <a:rPr lang="pl-PL" b="1" dirty="0" err="1" smtClean="0"/>
              <a:t>individual</a:t>
            </a:r>
            <a:r>
              <a:rPr lang="pl-PL" b="1" dirty="0" smtClean="0"/>
              <a:t> plan of </a:t>
            </a:r>
            <a:r>
              <a:rPr lang="pl-PL" b="1" dirty="0" err="1" smtClean="0"/>
              <a:t>support</a:t>
            </a:r>
            <a:r>
              <a:rPr lang="pl-PL" dirty="0" smtClean="0"/>
              <a:t> to the </a:t>
            </a:r>
            <a:r>
              <a:rPr lang="pl-PL" dirty="0" err="1" smtClean="0"/>
              <a:t>child</a:t>
            </a:r>
            <a:r>
              <a:rPr lang="pl-PL" dirty="0" smtClean="0"/>
              <a:t> and </a:t>
            </a:r>
            <a:r>
              <a:rPr lang="pl-PL" dirty="0" err="1" smtClean="0"/>
              <a:t>its</a:t>
            </a:r>
            <a:r>
              <a:rPr lang="pl-PL" dirty="0" smtClean="0"/>
              <a:t> family</a:t>
            </a:r>
          </a:p>
          <a:p>
            <a:pPr>
              <a:spcBef>
                <a:spcPts val="0"/>
              </a:spcBef>
            </a:pPr>
            <a:r>
              <a:rPr lang="pl-PL" dirty="0" smtClean="0"/>
              <a:t>The plan </a:t>
            </a:r>
            <a:r>
              <a:rPr lang="pl-PL" dirty="0" err="1" smtClean="0"/>
              <a:t>should</a:t>
            </a:r>
            <a:r>
              <a:rPr lang="pl-PL" dirty="0" smtClean="0"/>
              <a:t> be </a:t>
            </a:r>
            <a:r>
              <a:rPr lang="pl-PL" dirty="0" err="1" smtClean="0"/>
              <a:t>coordinated</a:t>
            </a:r>
            <a:r>
              <a:rPr lang="pl-PL" dirty="0" smtClean="0"/>
              <a:t> with the family </a:t>
            </a:r>
            <a:r>
              <a:rPr lang="pl-PL" dirty="0" err="1" smtClean="0"/>
              <a:t>assistant</a:t>
            </a:r>
            <a:endParaRPr lang="pl-PL" dirty="0" smtClean="0"/>
          </a:p>
          <a:p>
            <a:pPr>
              <a:spcBef>
                <a:spcPts val="0"/>
              </a:spcBef>
            </a:pPr>
            <a:r>
              <a:rPr lang="pl-PL" dirty="0" err="1" smtClean="0"/>
              <a:t>Provide</a:t>
            </a:r>
            <a:r>
              <a:rPr lang="pl-PL" dirty="0" smtClean="0"/>
              <a:t> </a:t>
            </a:r>
            <a:r>
              <a:rPr lang="pl-PL" dirty="0" err="1" smtClean="0"/>
              <a:t>all</a:t>
            </a:r>
            <a:r>
              <a:rPr lang="pl-PL" dirty="0" smtClean="0"/>
              <a:t> </a:t>
            </a:r>
            <a:r>
              <a:rPr lang="pl-PL" dirty="0" err="1" smtClean="0"/>
              <a:t>kinds</a:t>
            </a:r>
            <a:r>
              <a:rPr lang="pl-PL" dirty="0" smtClean="0"/>
              <a:t> of </a:t>
            </a:r>
            <a:r>
              <a:rPr lang="pl-PL" dirty="0" err="1" smtClean="0"/>
              <a:t>necessary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for the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child</a:t>
            </a:r>
            <a:r>
              <a:rPr lang="pl-PL" dirty="0" smtClean="0"/>
              <a:t> and the family: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 smtClean="0"/>
              <a:t>  </a:t>
            </a:r>
            <a:r>
              <a:rPr lang="pl-PL" dirty="0" err="1" smtClean="0"/>
              <a:t>organizational</a:t>
            </a:r>
            <a:r>
              <a:rPr lang="pl-PL" dirty="0" smtClean="0"/>
              <a:t>, </a:t>
            </a:r>
            <a:r>
              <a:rPr lang="pl-PL" dirty="0" err="1" smtClean="0"/>
              <a:t>legal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,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/>
              <a:t> </a:t>
            </a:r>
            <a:r>
              <a:rPr lang="pl-PL" dirty="0" smtClean="0"/>
              <a:t> </a:t>
            </a:r>
            <a:r>
              <a:rPr lang="pl-PL" dirty="0" err="1" smtClean="0"/>
              <a:t>specialists</a:t>
            </a:r>
            <a:r>
              <a:rPr lang="pl-PL" dirty="0" smtClean="0"/>
              <a:t>, re-</a:t>
            </a:r>
            <a:r>
              <a:rPr lang="pl-PL" dirty="0" err="1" smtClean="0"/>
              <a:t>education</a:t>
            </a:r>
            <a:r>
              <a:rPr lang="pl-PL" dirty="0" smtClean="0"/>
              <a:t>,</a:t>
            </a:r>
          </a:p>
          <a:p>
            <a:pPr marL="109728" indent="0">
              <a:spcBef>
                <a:spcPts val="0"/>
              </a:spcBef>
              <a:buNone/>
            </a:pPr>
            <a:r>
              <a:rPr lang="pl-PL" dirty="0"/>
              <a:t> </a:t>
            </a:r>
            <a:r>
              <a:rPr lang="pl-PL" dirty="0" smtClean="0"/>
              <a:t> </a:t>
            </a:r>
            <a:r>
              <a:rPr lang="pl-PL" dirty="0" err="1" smtClean="0"/>
              <a:t>self-support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 etc.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Foster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coordinator</a:t>
            </a:r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24578" name="Picture 2" descr="http://www.wprost.pl/G/cache/2/0/0/2005e04671c45db5d06577b69b516676dc996a7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557" y="4149080"/>
            <a:ext cx="3570434" cy="269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71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3" descr="D:\Photo\Nowe prezentacje\250px-Crying_b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7" y="3311191"/>
            <a:ext cx="2655168" cy="3546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Symbol zastępczy zawartości 2"/>
          <p:cNvSpPr>
            <a:spLocks noGrp="1"/>
          </p:cNvSpPr>
          <p:nvPr>
            <p:ph idx="1"/>
          </p:nvPr>
        </p:nvSpPr>
        <p:spPr>
          <a:xfrm>
            <a:off x="14354" y="1844824"/>
            <a:ext cx="8435280" cy="4608413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pl-PL" sz="3600" dirty="0" smtClean="0"/>
              <a:t>To </a:t>
            </a:r>
            <a:r>
              <a:rPr lang="pl-PL" sz="3600" dirty="0" err="1" smtClean="0"/>
              <a:t>substitute</a:t>
            </a:r>
            <a:r>
              <a:rPr lang="pl-PL" sz="3600" dirty="0" smtClean="0"/>
              <a:t> </a:t>
            </a:r>
            <a:r>
              <a:rPr lang="pl-PL" sz="3600" dirty="0" err="1" smtClean="0"/>
              <a:t>parents</a:t>
            </a:r>
            <a:r>
              <a:rPr lang="pl-PL" sz="36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600" dirty="0" smtClean="0"/>
              <a:t>To be a </a:t>
            </a:r>
            <a:r>
              <a:rPr lang="pl-PL" sz="3600" dirty="0" err="1" smtClean="0"/>
              <a:t>parent</a:t>
            </a:r>
            <a:r>
              <a:rPr lang="pl-PL" sz="3600" dirty="0" smtClean="0"/>
              <a:t> for </a:t>
            </a:r>
            <a:r>
              <a:rPr lang="pl-PL" sz="3600" dirty="0" err="1" smtClean="0"/>
              <a:t>somebody’s</a:t>
            </a:r>
            <a:r>
              <a:rPr lang="pl-PL" sz="3600" dirty="0" smtClean="0"/>
              <a:t> </a:t>
            </a:r>
            <a:r>
              <a:rPr lang="pl-PL" sz="3600" dirty="0" err="1" smtClean="0"/>
              <a:t>child</a:t>
            </a:r>
            <a:r>
              <a:rPr lang="pl-PL" sz="36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600" dirty="0" smtClean="0"/>
              <a:t>To </a:t>
            </a:r>
            <a:r>
              <a:rPr lang="pl-PL" sz="3600" dirty="0" err="1" smtClean="0"/>
              <a:t>have</a:t>
            </a:r>
            <a:r>
              <a:rPr lang="pl-PL" sz="3600" dirty="0" smtClean="0"/>
              <a:t> a </a:t>
            </a:r>
            <a:r>
              <a:rPr lang="pl-PL" sz="3600" dirty="0" err="1" smtClean="0"/>
              <a:t>child</a:t>
            </a:r>
            <a:r>
              <a:rPr lang="pl-PL" sz="36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600" dirty="0" smtClean="0"/>
              <a:t>To </a:t>
            </a:r>
            <a:r>
              <a:rPr lang="pl-PL" sz="3600" dirty="0" err="1" smtClean="0"/>
              <a:t>make</a:t>
            </a:r>
            <a:r>
              <a:rPr lang="pl-PL" sz="3600" dirty="0" smtClean="0"/>
              <a:t> the </a:t>
            </a:r>
            <a:r>
              <a:rPr lang="pl-PL" sz="3600" dirty="0" err="1" smtClean="0"/>
              <a:t>child</a:t>
            </a:r>
            <a:r>
              <a:rPr lang="pl-PL" sz="3600" dirty="0" smtClean="0"/>
              <a:t> happy?</a:t>
            </a:r>
          </a:p>
          <a:p>
            <a:pPr eaLnBrk="1" hangingPunct="1">
              <a:spcBef>
                <a:spcPct val="0"/>
              </a:spcBef>
            </a:pPr>
            <a:r>
              <a:rPr lang="pl-PL" sz="3600" dirty="0" smtClean="0"/>
              <a:t>To </a:t>
            </a:r>
            <a:r>
              <a:rPr lang="pl-PL" sz="3600" dirty="0" err="1" smtClean="0"/>
              <a:t>bring</a:t>
            </a:r>
            <a:r>
              <a:rPr lang="pl-PL" sz="3600" dirty="0" smtClean="0"/>
              <a:t> a </a:t>
            </a:r>
            <a:r>
              <a:rPr lang="pl-PL" sz="3600" dirty="0" err="1" smtClean="0"/>
              <a:t>child</a:t>
            </a:r>
            <a:r>
              <a:rPr lang="pl-PL" sz="3600" dirty="0" smtClean="0"/>
              <a:t> </a:t>
            </a:r>
            <a:r>
              <a:rPr lang="pl-PL" sz="3600" dirty="0" err="1" smtClean="0"/>
              <a:t>up</a:t>
            </a:r>
            <a:r>
              <a:rPr lang="pl-PL" sz="3600" dirty="0" smtClean="0"/>
              <a:t>?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65357" y="548159"/>
            <a:ext cx="8567737" cy="936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b="1" dirty="0" err="1" smtClean="0">
                <a:solidFill>
                  <a:schemeClr val="tx1"/>
                </a:solidFill>
              </a:rPr>
              <a:t>What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does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it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mean</a:t>
            </a:r>
            <a:r>
              <a:rPr lang="pl-PL" b="1" dirty="0" smtClean="0">
                <a:solidFill>
                  <a:schemeClr val="tx1"/>
                </a:solidFill>
              </a:rPr>
              <a:t> to be a </a:t>
            </a:r>
            <a:r>
              <a:rPr lang="pl-PL" b="1" dirty="0" err="1" smtClean="0">
                <a:solidFill>
                  <a:schemeClr val="tx1"/>
                </a:solidFill>
              </a:rPr>
              <a:t>foster</a:t>
            </a:r>
            <a:r>
              <a:rPr lang="pl-PL" b="1" dirty="0" smtClean="0">
                <a:solidFill>
                  <a:schemeClr val="tx1"/>
                </a:solidFill>
              </a:rPr>
              <a:t> (</a:t>
            </a:r>
            <a:r>
              <a:rPr lang="pl-PL" b="1" dirty="0" err="1" smtClean="0">
                <a:solidFill>
                  <a:schemeClr val="tx1"/>
                </a:solidFill>
              </a:rPr>
              <a:t>substitute</a:t>
            </a:r>
            <a:r>
              <a:rPr lang="pl-PL" b="1" dirty="0" smtClean="0">
                <a:solidFill>
                  <a:schemeClr val="tx1"/>
                </a:solidFill>
              </a:rPr>
              <a:t>) family?</a:t>
            </a:r>
            <a:endParaRPr lang="pl-PL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57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http://www.violetblues.com/wp-content/uploads/2012/09/happy-child-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29097"/>
            <a:ext cx="4499992" cy="30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183936" y="1189037"/>
            <a:ext cx="8112447" cy="49117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pl-PL" sz="3200" dirty="0" err="1" smtClean="0"/>
              <a:t>Who</a:t>
            </a:r>
            <a:r>
              <a:rPr lang="pl-PL" sz="3200" dirty="0" smtClean="0"/>
              <a:t> </a:t>
            </a:r>
            <a:r>
              <a:rPr lang="pl-PL" sz="3200" dirty="0" err="1" smtClean="0"/>
              <a:t>would</a:t>
            </a:r>
            <a:r>
              <a:rPr lang="pl-PL" sz="3200" dirty="0" smtClean="0"/>
              <a:t> I </a:t>
            </a:r>
            <a:r>
              <a:rPr lang="pl-PL" sz="3200" dirty="0" err="1" smtClean="0"/>
              <a:t>ask</a:t>
            </a:r>
            <a:r>
              <a:rPr lang="pl-PL" sz="3200" dirty="0" smtClean="0"/>
              <a:t> to </a:t>
            </a:r>
            <a:r>
              <a:rPr lang="pl-PL" sz="3200" dirty="0" err="1" smtClean="0"/>
              <a:t>care</a:t>
            </a:r>
            <a:r>
              <a:rPr lang="pl-PL" sz="3200" dirty="0" smtClean="0"/>
              <a:t> </a:t>
            </a:r>
            <a:r>
              <a:rPr lang="pl-PL" sz="3200" dirty="0" err="1" smtClean="0"/>
              <a:t>over</a:t>
            </a:r>
            <a:r>
              <a:rPr lang="pl-PL" sz="3200" dirty="0" smtClean="0"/>
              <a:t> my </a:t>
            </a:r>
            <a:r>
              <a:rPr lang="pl-PL" sz="3200" dirty="0" err="1" smtClean="0"/>
              <a:t>child</a:t>
            </a:r>
            <a:r>
              <a:rPr lang="pl-PL" sz="3200" dirty="0" smtClean="0"/>
              <a:t> </a:t>
            </a:r>
            <a:r>
              <a:rPr lang="pl-PL" sz="3200" dirty="0" err="1" smtClean="0"/>
              <a:t>if</a:t>
            </a:r>
            <a:r>
              <a:rPr lang="pl-PL" sz="3200" dirty="0" smtClean="0"/>
              <a:t> I </a:t>
            </a:r>
            <a:r>
              <a:rPr lang="pl-PL" sz="3200" dirty="0" err="1" smtClean="0"/>
              <a:t>were</a:t>
            </a:r>
            <a:r>
              <a:rPr lang="pl-PL" sz="3200" dirty="0" smtClean="0"/>
              <a:t> not </a:t>
            </a:r>
            <a:r>
              <a:rPr lang="pl-PL" sz="3200" dirty="0" err="1" smtClean="0"/>
              <a:t>able</a:t>
            </a:r>
            <a:r>
              <a:rPr lang="pl-PL" sz="3200" dirty="0" smtClean="0"/>
              <a:t> to do </a:t>
            </a:r>
            <a:r>
              <a:rPr lang="pl-PL" sz="3200" dirty="0" err="1" smtClean="0"/>
              <a:t>it</a:t>
            </a:r>
            <a:r>
              <a:rPr lang="pl-PL" sz="32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200" dirty="0" err="1" smtClean="0"/>
              <a:t>What</a:t>
            </a:r>
            <a:r>
              <a:rPr lang="pl-PL" sz="3200" dirty="0" smtClean="0"/>
              <a:t> </a:t>
            </a:r>
            <a:r>
              <a:rPr lang="pl-PL" sz="3200" dirty="0" err="1" smtClean="0"/>
              <a:t>competencies</a:t>
            </a:r>
            <a:r>
              <a:rPr lang="pl-PL" sz="3200" dirty="0" smtClean="0"/>
              <a:t> </a:t>
            </a:r>
            <a:r>
              <a:rPr lang="pl-PL" sz="3200" dirty="0" err="1" smtClean="0"/>
              <a:t>should</a:t>
            </a:r>
            <a:r>
              <a:rPr lang="pl-PL" sz="3200" dirty="0" smtClean="0"/>
              <a:t> </a:t>
            </a:r>
            <a:r>
              <a:rPr lang="pl-PL" sz="3200" dirty="0" err="1" smtClean="0"/>
              <a:t>such</a:t>
            </a:r>
            <a:r>
              <a:rPr lang="pl-PL" sz="3200" dirty="0" smtClean="0"/>
              <a:t> a person </a:t>
            </a:r>
            <a:r>
              <a:rPr lang="pl-PL" sz="3200" dirty="0" err="1" smtClean="0"/>
              <a:t>have</a:t>
            </a:r>
            <a:r>
              <a:rPr lang="pl-PL" sz="32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200" dirty="0" err="1" smtClean="0"/>
              <a:t>What</a:t>
            </a:r>
            <a:r>
              <a:rPr lang="pl-PL" sz="3200" dirty="0" smtClean="0"/>
              <a:t> </a:t>
            </a:r>
            <a:r>
              <a:rPr lang="pl-PL" sz="3200" dirty="0" err="1" smtClean="0"/>
              <a:t>needs</a:t>
            </a:r>
            <a:r>
              <a:rPr lang="pl-PL" sz="3200" dirty="0" smtClean="0"/>
              <a:t> of my </a:t>
            </a:r>
            <a:r>
              <a:rPr lang="pl-PL" sz="3200" dirty="0" err="1" smtClean="0"/>
              <a:t>child</a:t>
            </a:r>
            <a:r>
              <a:rPr lang="pl-PL" sz="3200" dirty="0" smtClean="0"/>
              <a:t> </a:t>
            </a:r>
            <a:r>
              <a:rPr lang="pl-PL" sz="3200" dirty="0" err="1" smtClean="0"/>
              <a:t>should</a:t>
            </a:r>
            <a:r>
              <a:rPr lang="pl-PL" sz="3200" dirty="0" smtClean="0"/>
              <a:t> </a:t>
            </a:r>
            <a:r>
              <a:rPr lang="pl-PL" sz="3200" dirty="0" err="1" smtClean="0"/>
              <a:t>she</a:t>
            </a:r>
            <a:r>
              <a:rPr lang="pl-PL" sz="3200" dirty="0" smtClean="0"/>
              <a:t>/he </a:t>
            </a:r>
            <a:r>
              <a:rPr lang="pl-PL" sz="3200" dirty="0" err="1" smtClean="0"/>
              <a:t>satisfy</a:t>
            </a:r>
            <a:r>
              <a:rPr lang="pl-PL" sz="3200" dirty="0" smtClean="0"/>
              <a:t>?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>
            <a:normAutofit/>
          </a:bodyPr>
          <a:lstStyle/>
          <a:p>
            <a:pPr eaLnBrk="1" hangingPunct="1"/>
            <a:r>
              <a:rPr lang="pl-PL" sz="4400" b="1" dirty="0" smtClean="0">
                <a:solidFill>
                  <a:schemeClr val="tx1"/>
                </a:solidFill>
              </a:rPr>
              <a:t>My </a:t>
            </a:r>
            <a:r>
              <a:rPr lang="pl-PL" sz="4400" b="1" dirty="0" err="1" smtClean="0">
                <a:solidFill>
                  <a:schemeClr val="tx1"/>
                </a:solidFill>
              </a:rPr>
              <a:t>beloved</a:t>
            </a:r>
            <a:r>
              <a:rPr lang="pl-PL" sz="4400" b="1" dirty="0" smtClean="0">
                <a:solidFill>
                  <a:schemeClr val="tx1"/>
                </a:solidFill>
              </a:rPr>
              <a:t> </a:t>
            </a:r>
            <a:r>
              <a:rPr lang="pl-PL" sz="4400" b="1" dirty="0" err="1" smtClean="0">
                <a:solidFill>
                  <a:schemeClr val="tx1"/>
                </a:solidFill>
              </a:rPr>
              <a:t>child</a:t>
            </a:r>
            <a:endParaRPr lang="pl-PL" sz="4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69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http://andthatswhyyouresingle.com/wp-content/uploads/2012/09/Happy-woman-Fotolia_12331389_Subscription_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922952"/>
            <a:ext cx="3421324" cy="293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04663"/>
            <a:ext cx="5760640" cy="6119961"/>
          </a:xfrm>
        </p:spPr>
        <p:txBody>
          <a:bodyPr>
            <a:normAutofit/>
          </a:bodyPr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pl-PL" b="1" dirty="0" err="1" smtClean="0"/>
              <a:t>Examples</a:t>
            </a:r>
            <a:r>
              <a:rPr lang="pl-PL" b="1" dirty="0" smtClean="0"/>
              <a:t> of </a:t>
            </a:r>
            <a:r>
              <a:rPr lang="pl-PL" b="1" dirty="0" err="1" smtClean="0"/>
              <a:t>characteristics</a:t>
            </a:r>
            <a:r>
              <a:rPr lang="pl-PL" b="1" dirty="0" smtClean="0"/>
              <a:t> of a </a:t>
            </a:r>
            <a:r>
              <a:rPr lang="pl-PL" b="1" dirty="0" err="1" smtClean="0"/>
              <a:t>foster</a:t>
            </a:r>
            <a:r>
              <a:rPr lang="pl-PL" b="1" dirty="0" smtClean="0"/>
              <a:t> family:</a:t>
            </a:r>
            <a:endParaRPr lang="pl-PL" sz="2800" b="1" dirty="0" smtClean="0"/>
          </a:p>
          <a:p>
            <a:pPr eaLnBrk="1" hangingPunct="1">
              <a:spcBef>
                <a:spcPct val="0"/>
              </a:spcBef>
              <a:buFont typeface="Wingdings" charset="2"/>
              <a:buChar char="Ø"/>
            </a:pPr>
            <a:r>
              <a:rPr lang="pl-PL" sz="2600" dirty="0" err="1" smtClean="0"/>
              <a:t>Able</a:t>
            </a:r>
            <a:r>
              <a:rPr lang="pl-PL" sz="2600" dirty="0" smtClean="0"/>
              <a:t> to </a:t>
            </a:r>
            <a:r>
              <a:rPr lang="pl-PL" sz="2600" dirty="0" err="1" smtClean="0"/>
              <a:t>provide</a:t>
            </a:r>
            <a:r>
              <a:rPr lang="pl-PL" sz="2600" dirty="0" smtClean="0"/>
              <a:t> </a:t>
            </a:r>
            <a:r>
              <a:rPr lang="pl-PL" sz="2600" dirty="0" err="1" smtClean="0"/>
              <a:t>good</a:t>
            </a:r>
            <a:r>
              <a:rPr lang="pl-PL" sz="2600" dirty="0" smtClean="0"/>
              <a:t> </a:t>
            </a:r>
            <a:r>
              <a:rPr lang="pl-PL" sz="2600" dirty="0" err="1" smtClean="0"/>
              <a:t>conditions</a:t>
            </a:r>
            <a:r>
              <a:rPr lang="pl-PL" sz="2600" dirty="0" smtClean="0"/>
              <a:t> for development</a:t>
            </a:r>
          </a:p>
          <a:p>
            <a:pPr eaLnBrk="1" hangingPunct="1">
              <a:spcBef>
                <a:spcPct val="0"/>
              </a:spcBef>
              <a:buFont typeface="Wingdings" charset="2"/>
              <a:buChar char="Ø"/>
            </a:pPr>
            <a:r>
              <a:rPr lang="pl-PL" sz="2600" dirty="0" err="1" smtClean="0"/>
              <a:t>Able</a:t>
            </a:r>
            <a:r>
              <a:rPr lang="pl-PL" sz="2600" dirty="0" smtClean="0"/>
              <a:t> to </a:t>
            </a:r>
            <a:r>
              <a:rPr lang="pl-PL" sz="2600" dirty="0" err="1" smtClean="0"/>
              <a:t>communicate</a:t>
            </a:r>
            <a:r>
              <a:rPr lang="pl-PL" sz="2600" dirty="0" smtClean="0"/>
              <a:t>, </a:t>
            </a:r>
            <a:r>
              <a:rPr lang="pl-PL" sz="2600" dirty="0" err="1" smtClean="0"/>
              <a:t>deal</a:t>
            </a:r>
            <a:r>
              <a:rPr lang="pl-PL" sz="2600" dirty="0" smtClean="0"/>
              <a:t> with </a:t>
            </a:r>
            <a:r>
              <a:rPr lang="pl-PL" sz="2600" dirty="0" err="1" smtClean="0"/>
              <a:t>emotions</a:t>
            </a:r>
            <a:r>
              <a:rPr lang="pl-PL" sz="2600" dirty="0" smtClean="0"/>
              <a:t>, </a:t>
            </a:r>
            <a:r>
              <a:rPr lang="pl-PL" sz="2600" dirty="0" err="1" smtClean="0"/>
              <a:t>loss</a:t>
            </a:r>
            <a:endParaRPr lang="pl-PL" sz="2600" dirty="0" smtClean="0"/>
          </a:p>
          <a:p>
            <a:pPr eaLnBrk="1" hangingPunct="1">
              <a:spcBef>
                <a:spcPct val="0"/>
              </a:spcBef>
              <a:buFont typeface="Wingdings" charset="2"/>
              <a:buChar char="Ø"/>
            </a:pPr>
            <a:r>
              <a:rPr lang="pl-PL" sz="2600" dirty="0" err="1" smtClean="0"/>
              <a:t>Able</a:t>
            </a:r>
            <a:r>
              <a:rPr lang="pl-PL" sz="2600" dirty="0" smtClean="0"/>
              <a:t> to </a:t>
            </a:r>
            <a:r>
              <a:rPr lang="pl-PL" sz="2600" dirty="0" err="1" smtClean="0"/>
              <a:t>cooperate</a:t>
            </a:r>
            <a:r>
              <a:rPr lang="pl-PL" sz="2600" dirty="0" smtClean="0"/>
              <a:t> with </a:t>
            </a:r>
            <a:r>
              <a:rPr lang="pl-PL" sz="2600" dirty="0" err="1" smtClean="0"/>
              <a:t>parents</a:t>
            </a:r>
            <a:r>
              <a:rPr lang="pl-PL" sz="2600" dirty="0" smtClean="0"/>
              <a:t>, </a:t>
            </a:r>
            <a:r>
              <a:rPr lang="pl-PL" sz="2600" dirty="0" err="1" smtClean="0"/>
              <a:t>social</a:t>
            </a:r>
            <a:r>
              <a:rPr lang="pl-PL" sz="2600" dirty="0" smtClean="0"/>
              <a:t> </a:t>
            </a:r>
            <a:r>
              <a:rPr lang="pl-PL" sz="2600" dirty="0" err="1" smtClean="0"/>
              <a:t>worker</a:t>
            </a:r>
            <a:r>
              <a:rPr lang="pl-PL" sz="2600" dirty="0" smtClean="0"/>
              <a:t> – </a:t>
            </a:r>
            <a:r>
              <a:rPr lang="pl-PL" sz="2600" dirty="0" err="1" smtClean="0"/>
              <a:t>aiming</a:t>
            </a:r>
            <a:r>
              <a:rPr lang="pl-PL" sz="2600" dirty="0" smtClean="0"/>
              <a:t> </a:t>
            </a:r>
            <a:r>
              <a:rPr lang="pl-PL" sz="2600" dirty="0" err="1" smtClean="0"/>
              <a:t>at</a:t>
            </a:r>
            <a:r>
              <a:rPr lang="pl-PL" sz="2600" dirty="0" smtClean="0"/>
              <a:t> </a:t>
            </a:r>
            <a:r>
              <a:rPr lang="pl-PL" sz="2600" dirty="0" err="1" smtClean="0"/>
              <a:t>reunification</a:t>
            </a:r>
            <a:endParaRPr lang="pl-PL" sz="2600" dirty="0" smtClean="0"/>
          </a:p>
          <a:p>
            <a:pPr eaLnBrk="1" hangingPunct="1">
              <a:spcBef>
                <a:spcPct val="0"/>
              </a:spcBef>
              <a:buFont typeface="Wingdings" charset="2"/>
              <a:buChar char="Ø"/>
            </a:pPr>
            <a:r>
              <a:rPr lang="pl-PL" sz="2600" dirty="0" err="1" smtClean="0"/>
              <a:t>Able</a:t>
            </a:r>
            <a:r>
              <a:rPr lang="pl-PL" sz="2600" dirty="0" smtClean="0"/>
              <a:t> to </a:t>
            </a:r>
            <a:r>
              <a:rPr lang="pl-PL" sz="2600" dirty="0" err="1" smtClean="0"/>
              <a:t>develop</a:t>
            </a:r>
            <a:r>
              <a:rPr lang="pl-PL" sz="2600" dirty="0" smtClean="0"/>
              <a:t> </a:t>
            </a:r>
            <a:r>
              <a:rPr lang="pl-PL" sz="2600" dirty="0" err="1" smtClean="0"/>
              <a:t>attachment</a:t>
            </a:r>
            <a:r>
              <a:rPr lang="pl-PL" sz="2600" dirty="0" smtClean="0"/>
              <a:t> with the </a:t>
            </a:r>
            <a:r>
              <a:rPr lang="pl-PL" sz="2600" dirty="0" err="1" smtClean="0"/>
              <a:t>child</a:t>
            </a:r>
            <a:endParaRPr lang="pl-PL" sz="2600" dirty="0" smtClean="0"/>
          </a:p>
          <a:p>
            <a:pPr eaLnBrk="1" hangingPunct="1">
              <a:spcBef>
                <a:spcPct val="0"/>
              </a:spcBef>
              <a:buFont typeface="Wingdings" charset="2"/>
              <a:buChar char="Ø"/>
            </a:pPr>
            <a:r>
              <a:rPr lang="pl-PL" sz="2600" dirty="0" err="1" smtClean="0"/>
              <a:t>Able</a:t>
            </a:r>
            <a:r>
              <a:rPr lang="pl-PL" sz="2600" dirty="0" smtClean="0"/>
              <a:t> </a:t>
            </a:r>
            <a:r>
              <a:rPr lang="pl-PL" sz="2600" dirty="0" smtClean="0"/>
              <a:t>to </a:t>
            </a:r>
            <a:r>
              <a:rPr lang="pl-PL" sz="2600" dirty="0" err="1" smtClean="0"/>
              <a:t>cooperate</a:t>
            </a:r>
            <a:r>
              <a:rPr lang="pl-PL" sz="2600" dirty="0" smtClean="0"/>
              <a:t> with </a:t>
            </a:r>
            <a:r>
              <a:rPr lang="pl-PL" sz="2600" dirty="0" err="1" smtClean="0"/>
              <a:t>other</a:t>
            </a:r>
            <a:r>
              <a:rPr lang="pl-PL" sz="2600" dirty="0" smtClean="0"/>
              <a:t> </a:t>
            </a:r>
            <a:r>
              <a:rPr lang="pl-PL" sz="2600" dirty="0" err="1" smtClean="0"/>
              <a:t>important</a:t>
            </a:r>
            <a:r>
              <a:rPr lang="pl-PL" sz="2600" dirty="0" smtClean="0"/>
              <a:t> </a:t>
            </a:r>
            <a:r>
              <a:rPr lang="pl-PL" sz="2600" dirty="0" err="1" smtClean="0"/>
              <a:t>persons</a:t>
            </a:r>
            <a:r>
              <a:rPr lang="pl-PL" sz="2600" dirty="0"/>
              <a:t> </a:t>
            </a:r>
            <a:r>
              <a:rPr lang="pl-PL" sz="2600" dirty="0" smtClean="0"/>
              <a:t>in the </a:t>
            </a:r>
            <a:r>
              <a:rPr lang="pl-PL" sz="2600" dirty="0" err="1" smtClean="0"/>
              <a:t>implementation</a:t>
            </a:r>
            <a:r>
              <a:rPr lang="pl-PL" sz="2600" dirty="0" smtClean="0"/>
              <a:t> of the plan</a:t>
            </a:r>
          </a:p>
        </p:txBody>
      </p:sp>
    </p:spTree>
    <p:extLst>
      <p:ext uri="{BB962C8B-B14F-4D97-AF65-F5344CB8AC3E}">
        <p14:creationId xmlns:p14="http://schemas.microsoft.com/office/powerpoint/2010/main" val="311850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573463"/>
            <a:ext cx="8229600" cy="2751137"/>
          </a:xfrm>
        </p:spPr>
        <p:txBody>
          <a:bodyPr/>
          <a:lstStyle/>
          <a:p>
            <a:pPr eaLnBrk="1" hangingPunct="1"/>
            <a:endParaRPr lang="pl-PL" dirty="0" smtClean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1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b="1" dirty="0" err="1" smtClean="0">
                <a:solidFill>
                  <a:schemeClr val="tx1"/>
                </a:solidFill>
              </a:rPr>
              <a:t>Are</a:t>
            </a:r>
            <a:r>
              <a:rPr lang="pl-PL" b="1" dirty="0" smtClean="0">
                <a:solidFill>
                  <a:schemeClr val="tx1"/>
                </a:solidFill>
              </a:rPr>
              <a:t> the </a:t>
            </a:r>
            <a:r>
              <a:rPr lang="pl-PL" b="1" dirty="0" err="1" smtClean="0">
                <a:solidFill>
                  <a:schemeClr val="tx1"/>
                </a:solidFill>
              </a:rPr>
              <a:t>needs</a:t>
            </a:r>
            <a:r>
              <a:rPr lang="pl-PL" b="1" dirty="0" smtClean="0">
                <a:solidFill>
                  <a:schemeClr val="tx1"/>
                </a:solidFill>
              </a:rPr>
              <a:t> of </a:t>
            </a:r>
            <a:r>
              <a:rPr lang="pl-PL" b="1" dirty="0" err="1" smtClean="0">
                <a:solidFill>
                  <a:schemeClr val="tx1"/>
                </a:solidFill>
              </a:rPr>
              <a:t>children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needing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foster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care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similar</a:t>
            </a:r>
            <a:r>
              <a:rPr lang="pl-PL" b="1" dirty="0" smtClean="0">
                <a:solidFill>
                  <a:schemeClr val="tx1"/>
                </a:solidFill>
              </a:rPr>
              <a:t> to </a:t>
            </a:r>
            <a:r>
              <a:rPr lang="pl-PL" b="1" dirty="0" err="1" smtClean="0">
                <a:solidFill>
                  <a:schemeClr val="tx1"/>
                </a:solidFill>
              </a:rPr>
              <a:t>needs</a:t>
            </a:r>
            <a:r>
              <a:rPr lang="pl-PL" b="1" dirty="0" smtClean="0">
                <a:solidFill>
                  <a:schemeClr val="tx1"/>
                </a:solidFill>
              </a:rPr>
              <a:t> of </a:t>
            </a:r>
            <a:r>
              <a:rPr lang="pl-PL" b="1" dirty="0" err="1" smtClean="0">
                <a:solidFill>
                  <a:schemeClr val="tx1"/>
                </a:solidFill>
              </a:rPr>
              <a:t>our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own</a:t>
            </a:r>
            <a:r>
              <a:rPr lang="pl-PL" b="1" dirty="0" smtClean="0">
                <a:solidFill>
                  <a:schemeClr val="tx1"/>
                </a:solidFill>
              </a:rPr>
              <a:t> </a:t>
            </a:r>
            <a:r>
              <a:rPr lang="pl-PL" b="1" dirty="0" err="1" smtClean="0">
                <a:solidFill>
                  <a:schemeClr val="tx1"/>
                </a:solidFill>
              </a:rPr>
              <a:t>children</a:t>
            </a:r>
            <a:r>
              <a:rPr lang="pl-PL" b="1" dirty="0" smtClean="0">
                <a:solidFill>
                  <a:schemeClr val="tx1"/>
                </a:solidFill>
              </a:rPr>
              <a:t>?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14340" name="Picture 4" descr="P10101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91810"/>
            <a:ext cx="5040560" cy="3780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6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7864" y="3573016"/>
            <a:ext cx="2808337" cy="1880955"/>
          </a:xfrm>
          <a:noFill/>
        </p:spPr>
      </p:pic>
      <p:sp>
        <p:nvSpPr>
          <p:cNvPr id="8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>
          <a:xfrm>
            <a:off x="480060" y="1268760"/>
            <a:ext cx="8183880" cy="1051560"/>
          </a:xfrm>
        </p:spPr>
        <p:txBody>
          <a:bodyPr>
            <a:normAutofit fontScale="90000"/>
          </a:bodyPr>
          <a:lstStyle/>
          <a:p>
            <a:pPr algn="ctr">
              <a:spcBef>
                <a:spcPts val="0"/>
              </a:spcBef>
              <a:defRPr/>
            </a:pP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Act of 9 June 2011</a:t>
            </a:r>
            <a:b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on family support and foster care system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introduced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structure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procedures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concerning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foster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families</a:t>
            </a:r>
            <a:r>
              <a:rPr lang="pl-PL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Poland</a:t>
            </a:r>
            <a:endParaRPr lang="pl-PL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http://golinski.pl/wp-content/uploads/2008/12/267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988" y="3212976"/>
            <a:ext cx="4286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813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www.encyklopedia.puszcza-bialowieska.eu/upload/zdjecia/2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40880"/>
            <a:ext cx="7452320" cy="559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ytuł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l-PL" sz="3600" dirty="0" err="1" smtClean="0">
                <a:solidFill>
                  <a:schemeClr val="tx1"/>
                </a:solidFill>
              </a:rPr>
              <a:t>What</a:t>
            </a:r>
            <a:r>
              <a:rPr lang="pl-PL" sz="3600" dirty="0" smtClean="0">
                <a:solidFill>
                  <a:schemeClr val="tx1"/>
                </a:solidFill>
              </a:rPr>
              <a:t> do we </a:t>
            </a:r>
            <a:r>
              <a:rPr lang="pl-PL" sz="3600" dirty="0" err="1" smtClean="0">
                <a:solidFill>
                  <a:schemeClr val="tx1"/>
                </a:solidFill>
              </a:rPr>
              <a:t>know</a:t>
            </a:r>
            <a:r>
              <a:rPr lang="pl-PL" sz="3600" dirty="0" smtClean="0">
                <a:solidFill>
                  <a:schemeClr val="tx1"/>
                </a:solidFill>
              </a:rPr>
              <a:t> </a:t>
            </a:r>
            <a:r>
              <a:rPr lang="pl-PL" sz="3600" dirty="0" err="1" smtClean="0">
                <a:solidFill>
                  <a:schemeClr val="tx1"/>
                </a:solidFill>
              </a:rPr>
              <a:t>about</a:t>
            </a:r>
            <a:r>
              <a:rPr lang="pl-PL" sz="3600" dirty="0" smtClean="0">
                <a:solidFill>
                  <a:schemeClr val="tx1"/>
                </a:solidFill>
              </a:rPr>
              <a:t> </a:t>
            </a:r>
            <a:r>
              <a:rPr lang="pl-PL" sz="3600" dirty="0" err="1" smtClean="0">
                <a:solidFill>
                  <a:schemeClr val="tx1"/>
                </a:solidFill>
              </a:rPr>
              <a:t>emotions</a:t>
            </a:r>
            <a:r>
              <a:rPr lang="pl-PL" sz="3600" dirty="0" smtClean="0">
                <a:solidFill>
                  <a:schemeClr val="tx1"/>
                </a:solidFill>
              </a:rPr>
              <a:t> and </a:t>
            </a:r>
            <a:r>
              <a:rPr lang="pl-PL" sz="3600" dirty="0" err="1" smtClean="0">
                <a:solidFill>
                  <a:schemeClr val="tx1"/>
                </a:solidFill>
              </a:rPr>
              <a:t>feelings</a:t>
            </a:r>
            <a:r>
              <a:rPr lang="pl-PL" sz="3600" dirty="0" smtClean="0">
                <a:solidFill>
                  <a:schemeClr val="tx1"/>
                </a:solidFill>
              </a:rPr>
              <a:t> of </a:t>
            </a:r>
            <a:r>
              <a:rPr lang="pl-PL" sz="3600" dirty="0" err="1" smtClean="0">
                <a:solidFill>
                  <a:schemeClr val="tx1"/>
                </a:solidFill>
              </a:rPr>
              <a:t>children</a:t>
            </a:r>
            <a:r>
              <a:rPr lang="pl-PL" sz="3600" dirty="0" smtClean="0">
                <a:solidFill>
                  <a:schemeClr val="tx1"/>
                </a:solidFill>
              </a:rPr>
              <a:t> </a:t>
            </a:r>
            <a:r>
              <a:rPr lang="pl-PL" sz="3600" dirty="0" err="1" smtClean="0">
                <a:solidFill>
                  <a:schemeClr val="tx1"/>
                </a:solidFill>
              </a:rPr>
              <a:t>needing</a:t>
            </a:r>
            <a:r>
              <a:rPr lang="pl-PL" sz="3600" dirty="0" smtClean="0">
                <a:solidFill>
                  <a:schemeClr val="tx1"/>
                </a:solidFill>
              </a:rPr>
              <a:t> </a:t>
            </a:r>
            <a:r>
              <a:rPr lang="pl-PL" sz="3600" dirty="0" err="1" smtClean="0">
                <a:solidFill>
                  <a:schemeClr val="tx1"/>
                </a:solidFill>
              </a:rPr>
              <a:t>substitute</a:t>
            </a:r>
            <a:r>
              <a:rPr lang="pl-PL" sz="3600" dirty="0" smtClean="0">
                <a:solidFill>
                  <a:schemeClr val="tx1"/>
                </a:solidFill>
              </a:rPr>
              <a:t> </a:t>
            </a:r>
            <a:r>
              <a:rPr lang="pl-PL" sz="3600" dirty="0" err="1" smtClean="0">
                <a:solidFill>
                  <a:schemeClr val="tx1"/>
                </a:solidFill>
              </a:rPr>
              <a:t>care</a:t>
            </a:r>
            <a:r>
              <a:rPr lang="pl-PL" sz="3600" b="1" dirty="0" smtClean="0">
                <a:solidFill>
                  <a:schemeClr val="tx1"/>
                </a:solidFill>
              </a:rPr>
              <a:t>? </a:t>
            </a: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3988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smtClean="0"/>
              <a:t>Sad </a:t>
            </a:r>
            <a:r>
              <a:rPr lang="pl-PL" dirty="0" smtClean="0"/>
              <a:t>– </a:t>
            </a:r>
            <a:r>
              <a:rPr lang="pl-PL" dirty="0" err="1" smtClean="0"/>
              <a:t>because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experience</a:t>
            </a:r>
            <a:r>
              <a:rPr lang="pl-PL" dirty="0" smtClean="0"/>
              <a:t> </a:t>
            </a:r>
            <a:r>
              <a:rPr lang="pl-PL" dirty="0" err="1" smtClean="0"/>
              <a:t>loss</a:t>
            </a:r>
            <a:r>
              <a:rPr lang="pl-PL" dirty="0" smtClean="0"/>
              <a:t> of </a:t>
            </a:r>
            <a:r>
              <a:rPr lang="pl-PL" dirty="0" err="1" smtClean="0"/>
              <a:t>parents</a:t>
            </a:r>
            <a:r>
              <a:rPr lang="pl-PL" dirty="0" smtClean="0"/>
              <a:t>, </a:t>
            </a:r>
            <a:r>
              <a:rPr lang="pl-PL" dirty="0" err="1" smtClean="0"/>
              <a:t>relatives</a:t>
            </a:r>
            <a:r>
              <a:rPr lang="pl-PL" dirty="0" smtClean="0"/>
              <a:t>, place, environment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err="1" smtClean="0"/>
              <a:t>Joyful</a:t>
            </a:r>
            <a:r>
              <a:rPr lang="pl-PL" dirty="0" smtClean="0"/>
              <a:t> – </a:t>
            </a:r>
            <a:r>
              <a:rPr lang="pl-PL" dirty="0" err="1" smtClean="0"/>
              <a:t>because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still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</a:t>
            </a:r>
            <a:r>
              <a:rPr lang="pl-PL" dirty="0" err="1" smtClean="0"/>
              <a:t>able</a:t>
            </a:r>
            <a:r>
              <a:rPr lang="pl-PL" dirty="0" smtClean="0"/>
              <a:t> to </a:t>
            </a:r>
            <a:r>
              <a:rPr lang="pl-PL" dirty="0" err="1" smtClean="0"/>
              <a:t>laugh</a:t>
            </a:r>
            <a:r>
              <a:rPr lang="pl-PL" dirty="0" smtClean="0"/>
              <a:t> and </a:t>
            </a:r>
            <a:r>
              <a:rPr lang="pl-PL" dirty="0" err="1" smtClean="0"/>
              <a:t>play</a:t>
            </a:r>
            <a:endParaRPr lang="pl-PL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err="1" smtClean="0"/>
              <a:t>Unable</a:t>
            </a:r>
            <a:r>
              <a:rPr lang="pl-PL" b="1" dirty="0" smtClean="0"/>
              <a:t> to express </a:t>
            </a:r>
            <a:r>
              <a:rPr lang="pl-PL" b="1" dirty="0" err="1" smtClean="0"/>
              <a:t>feelings</a:t>
            </a:r>
            <a:r>
              <a:rPr lang="pl-PL" b="1" dirty="0" smtClean="0"/>
              <a:t> </a:t>
            </a:r>
            <a:r>
              <a:rPr lang="pl-PL" dirty="0" smtClean="0"/>
              <a:t>– </a:t>
            </a:r>
            <a:r>
              <a:rPr lang="pl-PL" dirty="0" err="1" smtClean="0"/>
              <a:t>because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not </a:t>
            </a:r>
            <a:r>
              <a:rPr lang="pl-PL" dirty="0" err="1" smtClean="0"/>
              <a:t>been</a:t>
            </a:r>
            <a:r>
              <a:rPr lang="pl-PL" dirty="0" smtClean="0"/>
              <a:t> </a:t>
            </a:r>
            <a:r>
              <a:rPr lang="pl-PL" dirty="0" err="1" smtClean="0"/>
              <a:t>loved</a:t>
            </a:r>
            <a:r>
              <a:rPr lang="pl-PL" dirty="0" smtClean="0"/>
              <a:t> and </a:t>
            </a:r>
            <a:r>
              <a:rPr lang="pl-PL" dirty="0" err="1" smtClean="0"/>
              <a:t>trusted</a:t>
            </a:r>
            <a:endParaRPr lang="pl-PL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err="1" smtClean="0"/>
              <a:t>Distrustful</a:t>
            </a:r>
            <a:r>
              <a:rPr lang="pl-PL" dirty="0" smtClean="0"/>
              <a:t> – </a:t>
            </a:r>
            <a:r>
              <a:rPr lang="pl-PL" dirty="0" err="1" smtClean="0"/>
              <a:t>because</a:t>
            </a:r>
            <a:r>
              <a:rPr lang="pl-PL" dirty="0" smtClean="0"/>
              <a:t>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have</a:t>
            </a:r>
            <a:r>
              <a:rPr lang="pl-PL" dirty="0" smtClean="0"/>
              <a:t> </a:t>
            </a:r>
            <a:r>
              <a:rPr lang="pl-PL" dirty="0" err="1" smtClean="0"/>
              <a:t>been</a:t>
            </a:r>
            <a:r>
              <a:rPr lang="pl-PL" dirty="0" smtClean="0"/>
              <a:t> </a:t>
            </a:r>
            <a:r>
              <a:rPr lang="pl-PL" dirty="0" err="1" smtClean="0"/>
              <a:t>deceived</a:t>
            </a:r>
            <a:r>
              <a:rPr lang="pl-PL" dirty="0" smtClean="0"/>
              <a:t> </a:t>
            </a:r>
            <a:r>
              <a:rPr lang="pl-PL" dirty="0" err="1" smtClean="0"/>
              <a:t>so</a:t>
            </a:r>
            <a:r>
              <a:rPr lang="pl-PL" dirty="0" smtClean="0"/>
              <a:t> </a:t>
            </a:r>
            <a:r>
              <a:rPr lang="pl-PL" dirty="0" err="1" smtClean="0"/>
              <a:t>often</a:t>
            </a:r>
            <a:endParaRPr lang="pl-PL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err="1" smtClean="0"/>
              <a:t>Curious</a:t>
            </a:r>
            <a:r>
              <a:rPr lang="pl-PL" dirty="0" smtClean="0"/>
              <a:t> – </a:t>
            </a:r>
            <a:r>
              <a:rPr lang="pl-PL" dirty="0" err="1" smtClean="0"/>
              <a:t>though</a:t>
            </a:r>
            <a:r>
              <a:rPr lang="pl-PL" dirty="0" smtClean="0"/>
              <a:t> </a:t>
            </a:r>
            <a:r>
              <a:rPr lang="pl-PL" dirty="0" err="1" smtClean="0"/>
              <a:t>ofetn</a:t>
            </a:r>
            <a:r>
              <a:rPr lang="pl-PL" dirty="0" smtClean="0"/>
              <a:t> </a:t>
            </a:r>
            <a:r>
              <a:rPr lang="pl-PL" dirty="0" err="1" smtClean="0"/>
              <a:t>exploring</a:t>
            </a:r>
            <a:r>
              <a:rPr lang="pl-PL" dirty="0" smtClean="0"/>
              <a:t> the </a:t>
            </a:r>
            <a:r>
              <a:rPr lang="pl-PL" dirty="0" err="1" smtClean="0"/>
              <a:t>world</a:t>
            </a:r>
            <a:r>
              <a:rPr lang="pl-PL" dirty="0" smtClean="0"/>
              <a:t> </a:t>
            </a:r>
            <a:r>
              <a:rPr lang="pl-PL" dirty="0" err="1" smtClean="0"/>
              <a:t>independently</a:t>
            </a:r>
            <a:r>
              <a:rPr lang="pl-PL" dirty="0" smtClean="0"/>
              <a:t>, </a:t>
            </a:r>
            <a:r>
              <a:rPr lang="pl-PL" dirty="0" err="1" smtClean="0"/>
              <a:t>because</a:t>
            </a:r>
            <a:r>
              <a:rPr lang="pl-PL" dirty="0" smtClean="0"/>
              <a:t> </a:t>
            </a:r>
            <a:r>
              <a:rPr lang="pl-PL" dirty="0" err="1" smtClean="0"/>
              <a:t>adults</a:t>
            </a:r>
            <a:r>
              <a:rPr lang="pl-PL" dirty="0" smtClean="0"/>
              <a:t> </a:t>
            </a:r>
            <a:r>
              <a:rPr lang="pl-PL" dirty="0" err="1" smtClean="0"/>
              <a:t>did</a:t>
            </a:r>
            <a:r>
              <a:rPr lang="pl-PL" dirty="0" smtClean="0"/>
              <a:t> not </a:t>
            </a:r>
            <a:r>
              <a:rPr lang="pl-PL" dirty="0" err="1" smtClean="0"/>
              <a:t>accopmapny</a:t>
            </a:r>
            <a:r>
              <a:rPr lang="pl-PL" dirty="0" smtClean="0"/>
              <a:t> </a:t>
            </a:r>
            <a:r>
              <a:rPr lang="pl-PL" dirty="0" err="1" smtClean="0"/>
              <a:t>them</a:t>
            </a:r>
            <a:r>
              <a:rPr lang="pl-PL" dirty="0" smtClean="0"/>
              <a:t> in the past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dirty="0" err="1" smtClean="0"/>
              <a:t>Having</a:t>
            </a:r>
            <a:r>
              <a:rPr lang="pl-PL" dirty="0" smtClean="0"/>
              <a:t> </a:t>
            </a:r>
            <a:r>
              <a:rPr lang="pl-PL" dirty="0" err="1" smtClean="0"/>
              <a:t>many</a:t>
            </a:r>
            <a:r>
              <a:rPr lang="pl-PL" dirty="0" smtClean="0"/>
              <a:t> </a:t>
            </a:r>
            <a:r>
              <a:rPr lang="pl-PL" b="1" dirty="0" err="1" smtClean="0"/>
              <a:t>health</a:t>
            </a:r>
            <a:r>
              <a:rPr lang="pl-PL" b="1" dirty="0" smtClean="0"/>
              <a:t> </a:t>
            </a:r>
            <a:r>
              <a:rPr lang="pl-PL" b="1" dirty="0" err="1" smtClean="0"/>
              <a:t>problems</a:t>
            </a:r>
            <a:endParaRPr lang="pl-PL" b="1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b="1" dirty="0" err="1" smtClean="0"/>
              <a:t>delayed</a:t>
            </a:r>
            <a:r>
              <a:rPr lang="pl-PL" b="1" dirty="0" smtClean="0"/>
              <a:t> in </a:t>
            </a:r>
            <a:r>
              <a:rPr lang="pl-PL" b="1" dirty="0" err="1" smtClean="0"/>
              <a:t>education</a:t>
            </a:r>
            <a:endParaRPr lang="pl-PL" b="1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b="1" dirty="0" smtClean="0"/>
              <a:t>do not </a:t>
            </a:r>
            <a:r>
              <a:rPr lang="pl-PL" b="1" dirty="0" err="1" smtClean="0"/>
              <a:t>know</a:t>
            </a:r>
            <a:r>
              <a:rPr lang="pl-PL" b="1" dirty="0" smtClean="0"/>
              <a:t> </a:t>
            </a:r>
            <a:r>
              <a:rPr lang="pl-PL" b="1" dirty="0" err="1" smtClean="0"/>
              <a:t>how</a:t>
            </a:r>
            <a:r>
              <a:rPr lang="pl-PL" b="1" dirty="0" smtClean="0"/>
              <a:t> to </a:t>
            </a:r>
            <a:r>
              <a:rPr lang="pl-PL" b="1" dirty="0" err="1" smtClean="0"/>
              <a:t>behave</a:t>
            </a:r>
            <a:r>
              <a:rPr lang="pl-PL" b="1" dirty="0" smtClean="0"/>
              <a:t> </a:t>
            </a:r>
            <a:r>
              <a:rPr lang="pl-PL" dirty="0" smtClean="0"/>
              <a:t>in </a:t>
            </a:r>
            <a:r>
              <a:rPr lang="pl-PL" dirty="0" err="1" smtClean="0"/>
              <a:t>many</a:t>
            </a:r>
            <a:r>
              <a:rPr lang="pl-PL" dirty="0" smtClean="0"/>
              <a:t> family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social</a:t>
            </a:r>
            <a:r>
              <a:rPr lang="pl-PL" dirty="0" smtClean="0"/>
              <a:t> </a:t>
            </a:r>
            <a:r>
              <a:rPr lang="pl-PL" dirty="0" err="1" smtClean="0"/>
              <a:t>situations</a:t>
            </a:r>
            <a:endParaRPr lang="pl-PL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b="1" dirty="0" err="1" smtClean="0"/>
              <a:t>Dreaming</a:t>
            </a:r>
            <a:r>
              <a:rPr lang="pl-PL" b="1" dirty="0" smtClean="0"/>
              <a:t> </a:t>
            </a:r>
            <a:r>
              <a:rPr lang="pl-PL" b="1" dirty="0" err="1" smtClean="0"/>
              <a:t>about</a:t>
            </a:r>
            <a:r>
              <a:rPr lang="pl-PL" b="1" dirty="0" smtClean="0"/>
              <a:t> </a:t>
            </a:r>
            <a:r>
              <a:rPr lang="pl-PL" b="1" dirty="0" err="1" smtClean="0"/>
              <a:t>going</a:t>
            </a:r>
            <a:r>
              <a:rPr lang="pl-PL" b="1" dirty="0" smtClean="0"/>
              <a:t> </a:t>
            </a:r>
            <a:r>
              <a:rPr lang="pl-PL" b="1" dirty="0" err="1" smtClean="0"/>
              <a:t>back</a:t>
            </a:r>
            <a:r>
              <a:rPr lang="pl-PL" b="1" dirty="0" smtClean="0"/>
              <a:t> </a:t>
            </a:r>
            <a:r>
              <a:rPr lang="pl-PL" b="1" dirty="0" err="1" smtClean="0"/>
              <a:t>home</a:t>
            </a:r>
            <a:endParaRPr lang="pl-PL" b="1" dirty="0" smtClean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pl-PL" dirty="0" err="1" smtClean="0"/>
              <a:t>If</a:t>
            </a:r>
            <a:r>
              <a:rPr lang="pl-PL" dirty="0" smtClean="0"/>
              <a:t> we </a:t>
            </a:r>
            <a:r>
              <a:rPr lang="pl-PL" dirty="0" err="1" smtClean="0"/>
              <a:t>accept</a:t>
            </a:r>
            <a:r>
              <a:rPr lang="pl-PL" dirty="0" smtClean="0"/>
              <a:t> </a:t>
            </a:r>
            <a:r>
              <a:rPr lang="pl-PL" dirty="0" err="1" smtClean="0"/>
              <a:t>them</a:t>
            </a:r>
            <a:r>
              <a:rPr lang="pl-PL" dirty="0" smtClean="0"/>
              <a:t> as </a:t>
            </a:r>
            <a:r>
              <a:rPr lang="pl-PL" dirty="0" err="1" smtClean="0"/>
              <a:t>they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– </a:t>
            </a:r>
            <a:r>
              <a:rPr lang="pl-PL" dirty="0" err="1" smtClean="0"/>
              <a:t>may</a:t>
            </a:r>
            <a:r>
              <a:rPr lang="pl-PL" dirty="0" smtClean="0"/>
              <a:t> </a:t>
            </a:r>
            <a:r>
              <a:rPr lang="pl-PL" dirty="0" err="1" smtClean="0"/>
              <a:t>become</a:t>
            </a:r>
            <a:r>
              <a:rPr lang="pl-PL" dirty="0" smtClean="0"/>
              <a:t> </a:t>
            </a:r>
            <a:r>
              <a:rPr lang="pl-PL" b="1" dirty="0" err="1" smtClean="0"/>
              <a:t>loyal</a:t>
            </a:r>
            <a:r>
              <a:rPr lang="pl-PL" b="1" dirty="0" smtClean="0"/>
              <a:t> </a:t>
            </a:r>
            <a:r>
              <a:rPr lang="pl-PL" b="1" dirty="0" err="1" smtClean="0"/>
              <a:t>friends</a:t>
            </a:r>
            <a:r>
              <a:rPr lang="pl-PL" b="1" dirty="0" smtClean="0"/>
              <a:t>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34189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87338" y="1628774"/>
            <a:ext cx="8856662" cy="5040585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pl-PL" sz="3200" dirty="0" err="1" smtClean="0"/>
              <a:t>What</a:t>
            </a:r>
            <a:r>
              <a:rPr lang="pl-PL" sz="3200" dirty="0" smtClean="0"/>
              <a:t> </a:t>
            </a:r>
            <a:r>
              <a:rPr lang="pl-PL" sz="3200" dirty="0" err="1" smtClean="0"/>
              <a:t>should</a:t>
            </a:r>
            <a:r>
              <a:rPr lang="pl-PL" sz="3200" dirty="0" smtClean="0"/>
              <a:t> we </a:t>
            </a:r>
            <a:r>
              <a:rPr lang="pl-PL" sz="3200" dirty="0" err="1" smtClean="0"/>
              <a:t>learn</a:t>
            </a:r>
            <a:r>
              <a:rPr lang="pl-PL" sz="32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r>
              <a:rPr lang="pl-PL" sz="3200" dirty="0" err="1" smtClean="0"/>
              <a:t>What</a:t>
            </a:r>
            <a:r>
              <a:rPr lang="pl-PL" sz="3200" dirty="0" smtClean="0"/>
              <a:t> </a:t>
            </a:r>
            <a:r>
              <a:rPr lang="pl-PL" sz="3200" dirty="0" err="1" smtClean="0"/>
              <a:t>competencies</a:t>
            </a:r>
            <a:r>
              <a:rPr lang="pl-PL" sz="3200" dirty="0" smtClean="0"/>
              <a:t> </a:t>
            </a:r>
            <a:r>
              <a:rPr lang="pl-PL" sz="3200" dirty="0" err="1" smtClean="0"/>
              <a:t>would</a:t>
            </a:r>
            <a:r>
              <a:rPr lang="pl-PL" sz="3200" dirty="0" smtClean="0"/>
              <a:t> be </a:t>
            </a:r>
            <a:r>
              <a:rPr lang="pl-PL" sz="3200" dirty="0" err="1" smtClean="0"/>
              <a:t>needed</a:t>
            </a:r>
            <a:r>
              <a:rPr lang="pl-PL" sz="3200" dirty="0" smtClean="0"/>
              <a:t>?</a:t>
            </a:r>
          </a:p>
          <a:p>
            <a:pPr eaLnBrk="1" hangingPunct="1">
              <a:spcBef>
                <a:spcPct val="0"/>
              </a:spcBef>
            </a:pPr>
            <a:endParaRPr lang="pl-PL" sz="3200" dirty="0" smtClean="0"/>
          </a:p>
          <a:p>
            <a:pPr eaLnBrk="1" hangingPunct="1">
              <a:spcBef>
                <a:spcPct val="0"/>
              </a:spcBef>
            </a:pPr>
            <a:endParaRPr lang="pl-PL" sz="3200" dirty="0"/>
          </a:p>
          <a:p>
            <a:pPr eaLnBrk="1" hangingPunct="1">
              <a:spcBef>
                <a:spcPct val="0"/>
              </a:spcBef>
            </a:pPr>
            <a:endParaRPr lang="pl-PL" sz="3200" dirty="0" smtClean="0"/>
          </a:p>
          <a:p>
            <a:pPr eaLnBrk="1" hangingPunct="1">
              <a:spcBef>
                <a:spcPct val="0"/>
              </a:spcBef>
            </a:pPr>
            <a:endParaRPr lang="pl-PL" sz="3200" dirty="0"/>
          </a:p>
          <a:p>
            <a:pPr eaLnBrk="1" hangingPunct="1">
              <a:spcBef>
                <a:spcPct val="0"/>
              </a:spcBef>
            </a:pPr>
            <a:endParaRPr lang="pl-PL" sz="3200" dirty="0" smtClean="0"/>
          </a:p>
          <a:p>
            <a:pPr eaLnBrk="1" hangingPunct="1">
              <a:spcBef>
                <a:spcPct val="0"/>
              </a:spcBef>
            </a:pPr>
            <a:endParaRPr lang="pl-PL" sz="3200" dirty="0" smtClean="0"/>
          </a:p>
          <a:p>
            <a:pPr eaLnBrk="1" hangingPunct="1">
              <a:spcBef>
                <a:spcPct val="0"/>
              </a:spcBef>
            </a:pPr>
            <a:r>
              <a:rPr lang="pl-PL" sz="3200" b="1" dirty="0" smtClean="0"/>
              <a:t>Foster </a:t>
            </a:r>
            <a:r>
              <a:rPr lang="pl-PL" sz="3200" b="1" dirty="0" err="1" smtClean="0"/>
              <a:t>care</a:t>
            </a:r>
            <a:r>
              <a:rPr lang="pl-PL" sz="3200" b="1" dirty="0" smtClean="0"/>
              <a:t> </a:t>
            </a:r>
            <a:r>
              <a:rPr lang="pl-PL" sz="3200" b="1" dirty="0" err="1" smtClean="0"/>
              <a:t>requires</a:t>
            </a:r>
            <a:r>
              <a:rPr lang="pl-PL" sz="3200" b="1" dirty="0" smtClean="0"/>
              <a:t> </a:t>
            </a:r>
            <a:r>
              <a:rPr lang="pl-PL" sz="3200" b="1" dirty="0" err="1" smtClean="0"/>
              <a:t>adaptation</a:t>
            </a:r>
            <a:r>
              <a:rPr lang="pl-PL" sz="3200" b="1" dirty="0" smtClean="0"/>
              <a:t> of the family to the </a:t>
            </a:r>
            <a:r>
              <a:rPr lang="pl-PL" sz="3200" b="1" dirty="0" err="1" smtClean="0"/>
              <a:t>needs</a:t>
            </a:r>
            <a:r>
              <a:rPr lang="pl-PL" sz="3200" b="1" dirty="0" smtClean="0"/>
              <a:t> of the </a:t>
            </a:r>
            <a:r>
              <a:rPr lang="pl-PL" sz="3200" b="1" dirty="0" err="1" smtClean="0"/>
              <a:t>child</a:t>
            </a:r>
            <a:endParaRPr lang="pl-PL" sz="3200" b="1" dirty="0" smtClean="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32656"/>
            <a:ext cx="8964612" cy="936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sz="3800" b="1" dirty="0" smtClean="0">
                <a:solidFill>
                  <a:schemeClr val="tx1"/>
                </a:solidFill>
              </a:rPr>
              <a:t>How </a:t>
            </a:r>
            <a:r>
              <a:rPr lang="pl-PL" sz="3800" b="1" dirty="0" err="1" smtClean="0">
                <a:solidFill>
                  <a:schemeClr val="tx1"/>
                </a:solidFill>
              </a:rPr>
              <a:t>could</a:t>
            </a:r>
            <a:r>
              <a:rPr lang="pl-PL" sz="3800" b="1" dirty="0" smtClean="0">
                <a:solidFill>
                  <a:schemeClr val="tx1"/>
                </a:solidFill>
              </a:rPr>
              <a:t> we </a:t>
            </a:r>
            <a:r>
              <a:rPr lang="pl-PL" sz="3800" b="1" dirty="0" err="1" smtClean="0">
                <a:solidFill>
                  <a:schemeClr val="tx1"/>
                </a:solidFill>
              </a:rPr>
              <a:t>satisfy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needs</a:t>
            </a:r>
            <a:r>
              <a:rPr lang="pl-PL" sz="3800" b="1" dirty="0" smtClean="0">
                <a:solidFill>
                  <a:schemeClr val="tx1"/>
                </a:solidFill>
              </a:rPr>
              <a:t> of </a:t>
            </a:r>
            <a:r>
              <a:rPr lang="pl-PL" sz="3800" b="1" dirty="0" err="1" smtClean="0">
                <a:solidFill>
                  <a:schemeClr val="tx1"/>
                </a:solidFill>
              </a:rPr>
              <a:t>those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children</a:t>
            </a:r>
            <a:r>
              <a:rPr lang="pl-PL" sz="3800" b="1" dirty="0" smtClean="0">
                <a:solidFill>
                  <a:schemeClr val="tx1"/>
                </a:solidFill>
              </a:rPr>
              <a:t> in </a:t>
            </a:r>
            <a:r>
              <a:rPr lang="pl-PL" sz="3800" b="1" dirty="0" err="1" smtClean="0">
                <a:solidFill>
                  <a:schemeClr val="tx1"/>
                </a:solidFill>
              </a:rPr>
              <a:t>our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families</a:t>
            </a:r>
            <a:r>
              <a:rPr lang="pl-PL" sz="3800" b="1" dirty="0" smtClean="0">
                <a:solidFill>
                  <a:schemeClr val="tx1"/>
                </a:solidFill>
              </a:rPr>
              <a:t>? </a:t>
            </a:r>
            <a:r>
              <a:rPr lang="pl-PL" sz="3800" b="1" dirty="0" err="1" smtClean="0">
                <a:solidFill>
                  <a:schemeClr val="tx1"/>
                </a:solidFill>
              </a:rPr>
              <a:t>What</a:t>
            </a:r>
            <a:r>
              <a:rPr lang="pl-PL" sz="3800" b="1" dirty="0" smtClean="0">
                <a:solidFill>
                  <a:schemeClr val="tx1"/>
                </a:solidFill>
              </a:rPr>
              <a:t> </a:t>
            </a:r>
            <a:r>
              <a:rPr lang="pl-PL" sz="3800" b="1" dirty="0" err="1" smtClean="0">
                <a:solidFill>
                  <a:schemeClr val="tx1"/>
                </a:solidFill>
              </a:rPr>
              <a:t>should</a:t>
            </a:r>
            <a:r>
              <a:rPr lang="pl-PL" sz="3800" b="1" dirty="0" smtClean="0">
                <a:solidFill>
                  <a:schemeClr val="tx1"/>
                </a:solidFill>
              </a:rPr>
              <a:t> we </a:t>
            </a:r>
            <a:r>
              <a:rPr lang="pl-PL" sz="3800" b="1" dirty="0" err="1" smtClean="0">
                <a:solidFill>
                  <a:schemeClr val="tx1"/>
                </a:solidFill>
              </a:rPr>
              <a:t>change</a:t>
            </a:r>
            <a:r>
              <a:rPr lang="pl-PL" sz="3800" b="1" dirty="0" smtClean="0">
                <a:solidFill>
                  <a:schemeClr val="tx1"/>
                </a:solidFill>
              </a:rPr>
              <a:t>?</a:t>
            </a:r>
            <a:endParaRPr lang="pl-PL" sz="3800" b="1" dirty="0">
              <a:solidFill>
                <a:schemeClr val="tx1"/>
              </a:solidFill>
            </a:endParaRPr>
          </a:p>
        </p:txBody>
      </p:sp>
      <p:pic>
        <p:nvPicPr>
          <p:cNvPr id="17412" name="Picture 5" descr="http://s-trojmiasto.pl/zdj/c/9/93/555x0/933351-Bycie-rodzina-zastepcza-dla-obcych-dzieci-to-powazne-zadanie-Dlatego-tak-waz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4278263" cy="263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33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http://img.ehowcdn.com/article-new/ehow/images/a07/ut/kv/build-relationships-between-caregivers-parents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910" y="4221088"/>
            <a:ext cx="3945627" cy="26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341438"/>
            <a:ext cx="8713787" cy="4983162"/>
          </a:xfrm>
        </p:spPr>
        <p:txBody>
          <a:bodyPr>
            <a:normAutofit/>
          </a:bodyPr>
          <a:lstStyle/>
          <a:p>
            <a:pPr marL="533400" indent="-533400">
              <a:buFont typeface="Wingdings" charset="2"/>
              <a:buAutoNum type="arabicPeriod"/>
            </a:pPr>
            <a:r>
              <a:rPr lang="pl-PL" dirty="0" err="1"/>
              <a:t>Ability</a:t>
            </a:r>
            <a:r>
              <a:rPr lang="pl-PL" dirty="0"/>
              <a:t> to </a:t>
            </a:r>
            <a:r>
              <a:rPr lang="pl-PL" dirty="0" err="1"/>
              <a:t>satisfy</a:t>
            </a:r>
            <a:r>
              <a:rPr lang="pl-PL" dirty="0"/>
              <a:t> </a:t>
            </a:r>
            <a:r>
              <a:rPr lang="pl-PL" dirty="0" err="1"/>
              <a:t>care</a:t>
            </a:r>
            <a:r>
              <a:rPr lang="pl-PL" dirty="0"/>
              <a:t> </a:t>
            </a:r>
            <a:r>
              <a:rPr lang="pl-PL" dirty="0" err="1"/>
              <a:t>needs</a:t>
            </a:r>
            <a:r>
              <a:rPr lang="pl-PL" dirty="0"/>
              <a:t>.</a:t>
            </a:r>
          </a:p>
          <a:p>
            <a:pPr marL="533400" indent="-533400">
              <a:buFont typeface="Wingdings" charset="2"/>
              <a:buAutoNum type="arabicPeriod"/>
            </a:pPr>
            <a:r>
              <a:rPr lang="pl-PL" dirty="0" err="1"/>
              <a:t>Ability</a:t>
            </a:r>
            <a:r>
              <a:rPr lang="pl-PL" dirty="0"/>
              <a:t> to </a:t>
            </a:r>
            <a:r>
              <a:rPr lang="pl-PL" dirty="0" err="1"/>
              <a:t>satisfy</a:t>
            </a:r>
            <a:r>
              <a:rPr lang="pl-PL" dirty="0"/>
              <a:t> </a:t>
            </a:r>
            <a:r>
              <a:rPr lang="pl-PL" dirty="0" err="1"/>
              <a:t>developmental</a:t>
            </a:r>
            <a:r>
              <a:rPr lang="pl-PL" dirty="0"/>
              <a:t> </a:t>
            </a:r>
            <a:r>
              <a:rPr lang="pl-PL" dirty="0" err="1"/>
              <a:t>needs</a:t>
            </a:r>
            <a:r>
              <a:rPr lang="pl-PL" dirty="0"/>
              <a:t>.</a:t>
            </a:r>
          </a:p>
          <a:p>
            <a:pPr marL="533400" indent="-533400">
              <a:buFont typeface="Wingdings" charset="2"/>
              <a:buAutoNum type="arabicPeriod"/>
            </a:pPr>
            <a:r>
              <a:rPr lang="pl-PL" dirty="0" err="1"/>
              <a:t>Ability</a:t>
            </a:r>
            <a:r>
              <a:rPr lang="pl-PL" dirty="0"/>
              <a:t> to </a:t>
            </a:r>
            <a:r>
              <a:rPr lang="pl-PL" dirty="0" err="1"/>
              <a:t>strengthen</a:t>
            </a:r>
            <a:r>
              <a:rPr lang="pl-PL" dirty="0"/>
              <a:t> </a:t>
            </a:r>
            <a:r>
              <a:rPr lang="pl-PL" dirty="0" err="1"/>
              <a:t>child’s</a:t>
            </a:r>
            <a:r>
              <a:rPr lang="pl-PL" dirty="0"/>
              <a:t> </a:t>
            </a:r>
            <a:r>
              <a:rPr lang="pl-PL" dirty="0" err="1"/>
              <a:t>ties</a:t>
            </a:r>
            <a:r>
              <a:rPr lang="pl-PL" dirty="0"/>
              <a:t> with </a:t>
            </a:r>
            <a:r>
              <a:rPr lang="pl-PL" dirty="0" err="1"/>
              <a:t>members</a:t>
            </a:r>
            <a:r>
              <a:rPr lang="pl-PL" dirty="0"/>
              <a:t> of </a:t>
            </a:r>
            <a:r>
              <a:rPr lang="pl-PL" dirty="0" err="1"/>
              <a:t>its</a:t>
            </a:r>
            <a:r>
              <a:rPr lang="pl-PL" dirty="0"/>
              <a:t> family.</a:t>
            </a:r>
          </a:p>
          <a:p>
            <a:pPr marL="533400" indent="-533400">
              <a:buFont typeface="Wingdings" charset="2"/>
              <a:buAutoNum type="arabicPeriod"/>
            </a:pPr>
            <a:r>
              <a:rPr lang="pl-PL" dirty="0" err="1"/>
              <a:t>Ability</a:t>
            </a:r>
            <a:r>
              <a:rPr lang="pl-PL" dirty="0"/>
              <a:t> to </a:t>
            </a:r>
            <a:r>
              <a:rPr lang="pl-PL" dirty="0" err="1"/>
              <a:t>strengthen</a:t>
            </a:r>
            <a:r>
              <a:rPr lang="pl-PL" dirty="0"/>
              <a:t> </a:t>
            </a:r>
            <a:r>
              <a:rPr lang="pl-PL" dirty="0" err="1"/>
              <a:t>positive</a:t>
            </a:r>
            <a:r>
              <a:rPr lang="pl-PL" dirty="0"/>
              <a:t>, </a:t>
            </a:r>
            <a:r>
              <a:rPr lang="pl-PL" dirty="0" err="1"/>
              <a:t>long-lasting</a:t>
            </a:r>
            <a:r>
              <a:rPr lang="pl-PL" dirty="0"/>
              <a:t> </a:t>
            </a:r>
            <a:r>
              <a:rPr lang="pl-PL" dirty="0" err="1"/>
              <a:t>relationships</a:t>
            </a:r>
            <a:r>
              <a:rPr lang="pl-PL" dirty="0"/>
              <a:t> with </a:t>
            </a:r>
            <a:r>
              <a:rPr lang="pl-PL" dirty="0" err="1"/>
              <a:t>adults</a:t>
            </a:r>
            <a:r>
              <a:rPr lang="pl-PL" dirty="0"/>
              <a:t> and </a:t>
            </a:r>
            <a:r>
              <a:rPr lang="pl-PL" dirty="0" err="1"/>
              <a:t>peers</a:t>
            </a:r>
            <a:r>
              <a:rPr lang="pl-PL" dirty="0"/>
              <a:t>.</a:t>
            </a:r>
          </a:p>
          <a:p>
            <a:pPr marL="533400" indent="-533400">
              <a:buFont typeface="Wingdings" charset="2"/>
              <a:buAutoNum type="arabicPeriod"/>
            </a:pPr>
            <a:r>
              <a:rPr lang="pl-PL" dirty="0" err="1"/>
              <a:t>Ability</a:t>
            </a:r>
            <a:r>
              <a:rPr lang="pl-PL" dirty="0"/>
              <a:t> to </a:t>
            </a:r>
            <a:r>
              <a:rPr lang="pl-PL" dirty="0" err="1"/>
              <a:t>work</a:t>
            </a:r>
            <a:r>
              <a:rPr lang="pl-PL" dirty="0"/>
              <a:t> in a team.</a:t>
            </a:r>
          </a:p>
          <a:p>
            <a:pPr marL="533400" indent="-533400">
              <a:buFont typeface="Wingdings" charset="2"/>
              <a:buAutoNum type="arabicPeriod"/>
            </a:pPr>
            <a:endParaRPr lang="pl-PL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74700"/>
          </a:xfrm>
        </p:spPr>
        <p:txBody>
          <a:bodyPr>
            <a:normAutofit/>
          </a:bodyPr>
          <a:lstStyle/>
          <a:p>
            <a:pPr eaLnBrk="1" hangingPunct="1"/>
            <a:r>
              <a:rPr lang="pl-PL" sz="3800" b="1" dirty="0" smtClean="0"/>
              <a:t>5 </a:t>
            </a:r>
            <a:r>
              <a:rPr lang="pl-PL" sz="3800" b="1" dirty="0" err="1" smtClean="0"/>
              <a:t>categories</a:t>
            </a:r>
            <a:r>
              <a:rPr lang="pl-PL" sz="3800" b="1" dirty="0" smtClean="0"/>
              <a:t> of </a:t>
            </a:r>
            <a:r>
              <a:rPr lang="pl-PL" sz="3800" b="1" dirty="0" err="1" smtClean="0"/>
              <a:t>care</a:t>
            </a:r>
            <a:r>
              <a:rPr lang="pl-PL" sz="3800" b="1" dirty="0" smtClean="0"/>
              <a:t> </a:t>
            </a:r>
            <a:r>
              <a:rPr lang="pl-PL" sz="3800" b="1" dirty="0" err="1" smtClean="0"/>
              <a:t>competencies</a:t>
            </a:r>
            <a:endParaRPr lang="pl-PL" sz="3800" b="1" dirty="0" smtClean="0"/>
          </a:p>
        </p:txBody>
      </p:sp>
    </p:spTree>
    <p:extLst>
      <p:ext uri="{BB962C8B-B14F-4D97-AF65-F5344CB8AC3E}">
        <p14:creationId xmlns:p14="http://schemas.microsoft.com/office/powerpoint/2010/main" val="190956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ymbol zastępczy zawartości 2"/>
          <p:cNvSpPr>
            <a:spLocks noGrp="1"/>
          </p:cNvSpPr>
          <p:nvPr>
            <p:ph idx="1"/>
          </p:nvPr>
        </p:nvSpPr>
        <p:spPr>
          <a:xfrm>
            <a:off x="4071938" y="1600200"/>
            <a:ext cx="5072062" cy="4530725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Planned</a:t>
            </a:r>
            <a:r>
              <a:rPr lang="pl-PL" dirty="0" smtClean="0"/>
              <a:t> </a:t>
            </a:r>
            <a:r>
              <a:rPr lang="pl-PL" dirty="0" err="1" smtClean="0"/>
              <a:t>continuous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for </a:t>
            </a:r>
            <a:r>
              <a:rPr lang="pl-PL" dirty="0" err="1" smtClean="0"/>
              <a:t>professional</a:t>
            </a:r>
            <a:r>
              <a:rPr lang="pl-PL" dirty="0" smtClean="0"/>
              <a:t>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from </a:t>
            </a:r>
            <a:r>
              <a:rPr lang="pl-PL" dirty="0" err="1" smtClean="0"/>
              <a:t>Warsaw</a:t>
            </a:r>
            <a:r>
              <a:rPr lang="pl-PL" dirty="0" smtClean="0"/>
              <a:t>: </a:t>
            </a:r>
            <a:r>
              <a:rPr lang="pl-PL" dirty="0" err="1" smtClean="0"/>
              <a:t>Coordinators</a:t>
            </a:r>
            <a:r>
              <a:rPr lang="pl-PL" dirty="0" smtClean="0"/>
              <a:t> for </a:t>
            </a:r>
            <a:r>
              <a:rPr lang="pl-PL" dirty="0" err="1" smtClean="0"/>
              <a:t>each</a:t>
            </a:r>
            <a:r>
              <a:rPr lang="pl-PL" dirty="0" smtClean="0"/>
              <a:t> family, </a:t>
            </a:r>
            <a:r>
              <a:rPr lang="pl-PL" dirty="0" err="1" smtClean="0"/>
              <a:t>support</a:t>
            </a:r>
            <a:r>
              <a:rPr lang="pl-PL" dirty="0" smtClean="0"/>
              <a:t> </a:t>
            </a:r>
            <a:r>
              <a:rPr lang="pl-PL" dirty="0" err="1" smtClean="0"/>
              <a:t>groups</a:t>
            </a:r>
            <a:r>
              <a:rPr lang="pl-PL" dirty="0" smtClean="0"/>
              <a:t>, </a:t>
            </a:r>
            <a:r>
              <a:rPr lang="pl-PL" dirty="0" err="1" smtClean="0"/>
              <a:t>therapy</a:t>
            </a:r>
            <a:r>
              <a:rPr lang="pl-PL" dirty="0" smtClean="0"/>
              <a:t>, </a:t>
            </a:r>
            <a:r>
              <a:rPr lang="pl-PL" dirty="0" err="1" smtClean="0"/>
              <a:t>everyday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Recruitment</a:t>
            </a:r>
            <a:r>
              <a:rPr lang="pl-PL" dirty="0" smtClean="0"/>
              <a:t> </a:t>
            </a:r>
            <a:r>
              <a:rPr lang="pl-PL" dirty="0" err="1" smtClean="0"/>
              <a:t>campaigns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Qualification</a:t>
            </a:r>
            <a:r>
              <a:rPr lang="pl-PL" dirty="0" smtClean="0"/>
              <a:t> </a:t>
            </a:r>
            <a:r>
              <a:rPr lang="pl-PL" dirty="0" err="1" smtClean="0"/>
              <a:t>procedures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Trainings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Adoption</a:t>
            </a:r>
            <a:r>
              <a:rPr lang="pl-PL" dirty="0" smtClean="0"/>
              <a:t> </a:t>
            </a:r>
            <a:r>
              <a:rPr lang="pl-PL" dirty="0" smtClean="0"/>
              <a:t>Centre</a:t>
            </a:r>
          </a:p>
        </p:txBody>
      </p:sp>
      <p:sp>
        <p:nvSpPr>
          <p:cNvPr id="6146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/>
              <a:t>Good</a:t>
            </a:r>
            <a:r>
              <a:rPr lang="pl-PL" dirty="0" smtClean="0"/>
              <a:t> </a:t>
            </a:r>
            <a:r>
              <a:rPr lang="pl-PL" dirty="0" err="1" smtClean="0"/>
              <a:t>practices</a:t>
            </a:r>
            <a:r>
              <a:rPr lang="pl-PL" dirty="0" smtClean="0"/>
              <a:t>: Foster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Center – „PORT” - </a:t>
            </a:r>
            <a:r>
              <a:rPr lang="pl-PL" dirty="0" err="1" smtClean="0"/>
              <a:t>Warsaw</a:t>
            </a:r>
            <a:endParaRPr lang="pl-PL" dirty="0" smtClean="0"/>
          </a:p>
        </p:txBody>
      </p:sp>
      <p:pic>
        <p:nvPicPr>
          <p:cNvPr id="25604" name="Picture 5" descr="http://www.towarzystwonaszdom.pl/files/pictures/198-20100107112346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3730625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0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l-PL" dirty="0" smtClean="0"/>
          </a:p>
        </p:txBody>
      </p:sp>
      <p:sp>
        <p:nvSpPr>
          <p:cNvPr id="20482" name="Tytuł 1"/>
          <p:cNvSpPr>
            <a:spLocks noGrp="1"/>
          </p:cNvSpPr>
          <p:nvPr>
            <p:ph type="title"/>
          </p:nvPr>
        </p:nvSpPr>
        <p:spPr>
          <a:xfrm>
            <a:off x="0" y="3175"/>
            <a:ext cx="9036050" cy="865188"/>
          </a:xfrm>
        </p:spPr>
        <p:txBody>
          <a:bodyPr>
            <a:normAutofit/>
          </a:bodyPr>
          <a:lstStyle/>
          <a:p>
            <a:pPr eaLnBrk="1" hangingPunct="1"/>
            <a:r>
              <a:rPr lang="pl-PL" sz="4000" dirty="0" err="1" smtClean="0"/>
              <a:t>Recruitmment</a:t>
            </a:r>
            <a:r>
              <a:rPr lang="pl-PL" sz="4000" dirty="0" smtClean="0"/>
              <a:t> </a:t>
            </a:r>
            <a:r>
              <a:rPr lang="pl-PL" sz="4000" dirty="0" err="1" smtClean="0"/>
              <a:t>campaigns</a:t>
            </a:r>
            <a:endParaRPr lang="pl-PL" sz="4000" b="1" dirty="0" smtClean="0"/>
          </a:p>
        </p:txBody>
      </p:sp>
      <p:graphicFrame>
        <p:nvGraphicFramePr>
          <p:cNvPr id="20485" name="Obiekt 4"/>
          <p:cNvGraphicFramePr>
            <a:graphicFrameLocks noChangeAspect="1"/>
          </p:cNvGraphicFramePr>
          <p:nvPr/>
        </p:nvGraphicFramePr>
        <p:xfrm>
          <a:off x="5151438" y="1268413"/>
          <a:ext cx="4000500" cy="560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Acrobat Document" r:id="rId3" imgW="12753000" imgH="17856000" progId="AcroExch.Document.7">
                  <p:embed/>
                </p:oleObj>
              </mc:Choice>
              <mc:Fallback>
                <p:oleObj name="Acrobat Document" r:id="rId3" imgW="12753000" imgH="1785600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1438" y="1268413"/>
                        <a:ext cx="4000500" cy="560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4" name="Picture 6" descr="http://img.webme.com/pic/r/rodzinazastepcza/plaka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4" y="1261168"/>
            <a:ext cx="3969682" cy="559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18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ymbol zastępczy zawartości 2"/>
          <p:cNvSpPr>
            <a:spLocks noGrp="1"/>
          </p:cNvSpPr>
          <p:nvPr>
            <p:ph idx="1"/>
          </p:nvPr>
        </p:nvSpPr>
        <p:spPr>
          <a:xfrm>
            <a:off x="23591" y="1196752"/>
            <a:ext cx="8229600" cy="4389438"/>
          </a:xfrm>
        </p:spPr>
        <p:txBody>
          <a:bodyPr/>
          <a:lstStyle/>
          <a:p>
            <a:pPr eaLnBrk="1" hangingPunct="1"/>
            <a:r>
              <a:rPr lang="pl-PL" b="1" dirty="0" smtClean="0"/>
              <a:t>New </a:t>
            </a:r>
            <a:r>
              <a:rPr lang="pl-PL" b="1" dirty="0" err="1" smtClean="0"/>
              <a:t>aim</a:t>
            </a:r>
            <a:r>
              <a:rPr lang="pl-PL" b="1" dirty="0" smtClean="0"/>
              <a:t> in life?</a:t>
            </a:r>
          </a:p>
          <a:p>
            <a:pPr eaLnBrk="1" hangingPunct="1"/>
            <a:r>
              <a:rPr lang="pl-PL" b="1" dirty="0" smtClean="0"/>
              <a:t>Joy</a:t>
            </a:r>
          </a:p>
          <a:p>
            <a:pPr eaLnBrk="1" hangingPunct="1"/>
            <a:r>
              <a:rPr lang="pl-PL" b="1" dirty="0" err="1" smtClean="0"/>
              <a:t>Making</a:t>
            </a:r>
            <a:r>
              <a:rPr lang="pl-PL" b="1" dirty="0" smtClean="0"/>
              <a:t> </a:t>
            </a:r>
            <a:r>
              <a:rPr lang="pl-PL" b="1" dirty="0" err="1" smtClean="0"/>
              <a:t>oneself</a:t>
            </a:r>
            <a:r>
              <a:rPr lang="pl-PL" b="1" dirty="0" smtClean="0"/>
              <a:t> „</a:t>
            </a:r>
            <a:r>
              <a:rPr lang="pl-PL" b="1" dirty="0" err="1" smtClean="0"/>
              <a:t>younger</a:t>
            </a:r>
            <a:r>
              <a:rPr lang="pl-PL" b="1" dirty="0" smtClean="0"/>
              <a:t>”</a:t>
            </a:r>
          </a:p>
          <a:p>
            <a:pPr eaLnBrk="1" hangingPunct="1"/>
            <a:r>
              <a:rPr lang="pl-PL" b="1" dirty="0" smtClean="0"/>
              <a:t>Many </a:t>
            </a:r>
            <a:r>
              <a:rPr lang="pl-PL" b="1" dirty="0" err="1" smtClean="0"/>
              <a:t>adventures</a:t>
            </a:r>
            <a:endParaRPr lang="pl-PL" b="1" dirty="0" smtClean="0"/>
          </a:p>
          <a:p>
            <a:pPr eaLnBrk="1" hangingPunct="1"/>
            <a:r>
              <a:rPr lang="pl-PL" b="1" dirty="0" smtClean="0"/>
              <a:t>Personal </a:t>
            </a:r>
            <a:r>
              <a:rPr lang="pl-PL" b="1" dirty="0" err="1" smtClean="0"/>
              <a:t>fulfillment</a:t>
            </a:r>
            <a:endParaRPr lang="pl-PL" b="1" dirty="0" smtClean="0"/>
          </a:p>
          <a:p>
            <a:pPr eaLnBrk="1" hangingPunct="1"/>
            <a:r>
              <a:rPr lang="pl-PL" b="1" dirty="0" smtClean="0"/>
              <a:t>Love, </a:t>
            </a:r>
            <a:r>
              <a:rPr lang="pl-PL" b="1" dirty="0" err="1" smtClean="0"/>
              <a:t>friendship</a:t>
            </a:r>
            <a:endParaRPr lang="pl-PL" b="1" dirty="0" smtClean="0"/>
          </a:p>
          <a:p>
            <a:pPr eaLnBrk="1" hangingPunct="1"/>
            <a:r>
              <a:rPr lang="pl-PL" b="1" dirty="0" err="1" smtClean="0"/>
              <a:t>Warm</a:t>
            </a:r>
            <a:r>
              <a:rPr lang="pl-PL" b="1" dirty="0" smtClean="0"/>
              <a:t>, </a:t>
            </a:r>
            <a:r>
              <a:rPr lang="pl-PL" b="1" dirty="0" err="1" smtClean="0"/>
              <a:t>full</a:t>
            </a:r>
            <a:r>
              <a:rPr lang="pl-PL" b="1" dirty="0" smtClean="0"/>
              <a:t> </a:t>
            </a:r>
            <a:r>
              <a:rPr lang="pl-PL" b="1" dirty="0" err="1" smtClean="0"/>
              <a:t>house</a:t>
            </a:r>
            <a:endParaRPr lang="pl-PL" b="1" dirty="0" smtClean="0"/>
          </a:p>
          <a:p>
            <a:pPr eaLnBrk="1" hangingPunct="1"/>
            <a:r>
              <a:rPr lang="pl-PL" b="1" dirty="0" smtClean="0"/>
              <a:t>Many </a:t>
            </a:r>
            <a:r>
              <a:rPr lang="pl-PL" b="1" dirty="0" err="1" smtClean="0"/>
              <a:t>troubles</a:t>
            </a:r>
            <a:endParaRPr lang="pl-PL" b="1" dirty="0" smtClean="0"/>
          </a:p>
          <a:p>
            <a:pPr eaLnBrk="1" hangingPunct="1"/>
            <a:r>
              <a:rPr lang="pl-PL" b="1" dirty="0" err="1" smtClean="0"/>
              <a:t>Possibility</a:t>
            </a:r>
            <a:r>
              <a:rPr lang="pl-PL" b="1" dirty="0" smtClean="0"/>
              <a:t> to </a:t>
            </a:r>
            <a:r>
              <a:rPr lang="pl-PL" b="1" dirty="0" err="1" smtClean="0"/>
              <a:t>develop</a:t>
            </a:r>
            <a:r>
              <a:rPr lang="pl-PL" b="1" dirty="0" smtClean="0"/>
              <a:t>, </a:t>
            </a:r>
            <a:r>
              <a:rPr lang="pl-PL" b="1" dirty="0" err="1" smtClean="0"/>
              <a:t>learn</a:t>
            </a:r>
            <a:endParaRPr lang="pl-PL" b="1" dirty="0" smtClean="0"/>
          </a:p>
          <a:p>
            <a:pPr eaLnBrk="1" hangingPunct="1"/>
            <a:endParaRPr lang="pl-PL" dirty="0" smtClean="0"/>
          </a:p>
        </p:txBody>
      </p:sp>
      <p:sp>
        <p:nvSpPr>
          <p:cNvPr id="21506" name="Tytuł 1"/>
          <p:cNvSpPr>
            <a:spLocks noGrp="1"/>
          </p:cNvSpPr>
          <p:nvPr>
            <p:ph type="title"/>
          </p:nvPr>
        </p:nvSpPr>
        <p:spPr>
          <a:xfrm>
            <a:off x="33609" y="218"/>
            <a:ext cx="8856984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l-PL" dirty="0" err="1" smtClean="0">
                <a:solidFill>
                  <a:schemeClr val="tx1"/>
                </a:solidFill>
              </a:rPr>
              <a:t>Change</a:t>
            </a:r>
            <a:r>
              <a:rPr lang="pl-PL" dirty="0" smtClean="0">
                <a:solidFill>
                  <a:schemeClr val="tx1"/>
                </a:solidFill>
              </a:rPr>
              <a:t> in </a:t>
            </a:r>
            <a:r>
              <a:rPr lang="pl-PL" dirty="0" err="1" smtClean="0">
                <a:solidFill>
                  <a:schemeClr val="tx1"/>
                </a:solidFill>
              </a:rPr>
              <a:t>perspective</a:t>
            </a:r>
            <a:r>
              <a:rPr lang="pl-PL" dirty="0" smtClean="0">
                <a:solidFill>
                  <a:schemeClr val="tx1"/>
                </a:solidFill>
              </a:rPr>
              <a:t> of </a:t>
            </a:r>
            <a:r>
              <a:rPr lang="pl-PL" dirty="0" err="1" smtClean="0">
                <a:solidFill>
                  <a:schemeClr val="tx1"/>
                </a:solidFill>
              </a:rPr>
              <a:t>campaigns</a:t>
            </a:r>
            <a:r>
              <a:rPr lang="pl-PL" dirty="0" smtClean="0">
                <a:solidFill>
                  <a:schemeClr val="tx1"/>
                </a:solidFill>
              </a:rPr>
              <a:t>: </a:t>
            </a:r>
            <a:r>
              <a:rPr lang="pl-PL" dirty="0" err="1" smtClean="0">
                <a:solidFill>
                  <a:schemeClr val="tx1"/>
                </a:solidFill>
              </a:rPr>
              <a:t>Needs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analysis</a:t>
            </a:r>
            <a:r>
              <a:rPr lang="pl-PL" dirty="0" smtClean="0">
                <a:solidFill>
                  <a:schemeClr val="tx1"/>
                </a:solidFill>
              </a:rPr>
              <a:t> of target </a:t>
            </a:r>
            <a:r>
              <a:rPr lang="pl-PL" dirty="0" err="1" smtClean="0">
                <a:solidFill>
                  <a:schemeClr val="tx1"/>
                </a:solidFill>
              </a:rPr>
              <a:t>groups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00808"/>
            <a:ext cx="3842621" cy="299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04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844675"/>
            <a:ext cx="6408737" cy="489743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pl-PL" smtClean="0"/>
              <a:t>The PRIDE program is designed to strengthen the quality of family foster care and adoption services by providing standardized, consistent, structured framework for the competency-based recruitment, preparation, and selection of foster and adoptive parents, and for foster parent in-service training and ongoing professional development. </a:t>
            </a:r>
            <a:br>
              <a:rPr lang="pl-PL" smtClean="0"/>
            </a:br>
            <a:endParaRPr lang="pl-PL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7813"/>
            <a:ext cx="8532812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err="1" smtClean="0">
                <a:solidFill>
                  <a:schemeClr val="tx1"/>
                </a:solidFill>
              </a:rPr>
              <a:t>Good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practices</a:t>
            </a:r>
            <a:r>
              <a:rPr lang="pl-PL" dirty="0" smtClean="0">
                <a:solidFill>
                  <a:schemeClr val="tx1"/>
                </a:solidFill>
              </a:rPr>
              <a:t>: Training program for </a:t>
            </a:r>
            <a:r>
              <a:rPr lang="pl-PL" dirty="0" err="1" smtClean="0">
                <a:solidFill>
                  <a:schemeClr val="tx1"/>
                </a:solidFill>
              </a:rPr>
              <a:t>foster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families</a:t>
            </a:r>
            <a:r>
              <a:rPr lang="pl-PL" dirty="0" smtClean="0">
                <a:solidFill>
                  <a:schemeClr val="tx1"/>
                </a:solidFill>
              </a:rPr>
              <a:t>: </a:t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>
                <a:solidFill>
                  <a:schemeClr val="tx1"/>
                </a:solidFill>
              </a:rPr>
              <a:t>PRIDE: Foster </a:t>
            </a:r>
            <a:r>
              <a:rPr lang="pl-PL" dirty="0" err="1" smtClean="0">
                <a:solidFill>
                  <a:schemeClr val="tx1"/>
                </a:solidFill>
              </a:rPr>
              <a:t>Care</a:t>
            </a:r>
            <a:r>
              <a:rPr lang="pl-PL" dirty="0" smtClean="0">
                <a:solidFill>
                  <a:schemeClr val="tx1"/>
                </a:solidFill>
              </a:rPr>
              <a:t> / </a:t>
            </a:r>
            <a:r>
              <a:rPr lang="pl-PL" dirty="0" err="1" smtClean="0">
                <a:solidFill>
                  <a:schemeClr val="tx1"/>
                </a:solidFill>
              </a:rPr>
              <a:t>Adoption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15364" name="Picture 4" descr="crc_inf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3038475"/>
            <a:ext cx="256222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18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4859338" cy="52419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pl-PL" sz="2600" smtClean="0"/>
              <a:t>The competency is understood as the combination of practical abilities, knowledge and personality features</a:t>
            </a:r>
          </a:p>
          <a:p>
            <a:pPr eaLnBrk="1" hangingPunct="1"/>
            <a:r>
              <a:rPr lang="pl-PL" sz="2600" smtClean="0"/>
              <a:t>Throughout the whole PRIDE process the competencies of candidates are uncovered, analyzed and trained</a:t>
            </a:r>
          </a:p>
          <a:p>
            <a:pPr eaLnBrk="1" hangingPunct="1"/>
            <a:r>
              <a:rPr lang="pl-PL" sz="2600" smtClean="0"/>
              <a:t>The final decision is based on the mutual analysis of candidates’ competencies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931150" cy="9080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pl-PL" dirty="0" smtClean="0">
                <a:solidFill>
                  <a:schemeClr val="tx1"/>
                </a:solidFill>
              </a:rPr>
              <a:t>PRIDE </a:t>
            </a:r>
            <a:r>
              <a:rPr lang="pl-PL" dirty="0" err="1" smtClean="0">
                <a:solidFill>
                  <a:schemeClr val="tx1"/>
                </a:solidFill>
              </a:rPr>
              <a:t>is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dirty="0" err="1" smtClean="0">
                <a:solidFill>
                  <a:schemeClr val="tx1"/>
                </a:solidFill>
              </a:rPr>
              <a:t>based</a:t>
            </a:r>
            <a:r>
              <a:rPr lang="pl-PL" dirty="0" smtClean="0">
                <a:solidFill>
                  <a:schemeClr val="tx1"/>
                </a:solidFill>
              </a:rPr>
              <a:t> on </a:t>
            </a:r>
            <a:r>
              <a:rPr lang="pl-PL" dirty="0" err="1" smtClean="0">
                <a:solidFill>
                  <a:schemeClr val="tx1"/>
                </a:solidFill>
              </a:rPr>
              <a:t>competencies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16388" name="Picture 2" descr="http://www.pcpr-mogilno.pl/pliki/2011/12/DSC014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3786188"/>
            <a:ext cx="4160837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 descr="http://wrzesnia.powiat.pl/pub/uploadimages/popup/pcprkarpacz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766763"/>
            <a:ext cx="4160837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0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0" y="836613"/>
            <a:ext cx="6804025" cy="5170487"/>
          </a:xfrm>
        </p:spPr>
        <p:txBody>
          <a:bodyPr/>
          <a:lstStyle/>
          <a:p>
            <a:pPr eaLnBrk="1" hangingPunct="1"/>
            <a:r>
              <a:rPr lang="pl-PL" smtClean="0"/>
              <a:t>Basing on candidates’ experiences and emotions (reaching to childhood years and playing the roles of children, natural parents, etc.)</a:t>
            </a:r>
          </a:p>
          <a:p>
            <a:pPr eaLnBrk="1" hangingPunct="1"/>
            <a:r>
              <a:rPr lang="pl-PL" smtClean="0"/>
              <a:t>Interactive workshop exercises</a:t>
            </a:r>
          </a:p>
          <a:p>
            <a:pPr eaLnBrk="1" hangingPunct="1"/>
            <a:r>
              <a:rPr lang="pl-PL" smtClean="0"/>
              <a:t>Detailed analysis of competencies</a:t>
            </a:r>
          </a:p>
          <a:p>
            <a:pPr eaLnBrk="1" hangingPunct="1"/>
            <a:r>
              <a:rPr lang="pl-PL" smtClean="0"/>
              <a:t>Learning to look „through the eyes of the child” or its family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865187"/>
          </a:xfrm>
        </p:spPr>
        <p:txBody>
          <a:bodyPr/>
          <a:lstStyle/>
          <a:p>
            <a:pPr eaLnBrk="1" hangingPunct="1"/>
            <a:r>
              <a:rPr lang="pl-PL" dirty="0" smtClean="0">
                <a:solidFill>
                  <a:schemeClr val="tx1"/>
                </a:solidFill>
              </a:rPr>
              <a:t>PRIDE: </a:t>
            </a:r>
            <a:r>
              <a:rPr lang="pl-PL" dirty="0" err="1" smtClean="0">
                <a:solidFill>
                  <a:schemeClr val="tx1"/>
                </a:solidFill>
              </a:rPr>
              <a:t>Methodology</a:t>
            </a:r>
            <a:endParaRPr lang="pl-PL" dirty="0" smtClean="0">
              <a:solidFill>
                <a:schemeClr val="tx1"/>
              </a:solidFill>
            </a:endParaRPr>
          </a:p>
        </p:txBody>
      </p:sp>
      <p:pic>
        <p:nvPicPr>
          <p:cNvPr id="17412" name="Picture 5" descr="maluch3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628775"/>
            <a:ext cx="2484437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39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desertviewsas.org/images/happy-family-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12024"/>
            <a:ext cx="3959206" cy="263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79512" y="1124745"/>
            <a:ext cx="8507288" cy="4392487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pl-PL" dirty="0" smtClean="0"/>
              <a:t>1. </a:t>
            </a:r>
            <a:r>
              <a:rPr lang="pl-PL" dirty="0" err="1" smtClean="0"/>
              <a:t>Support</a:t>
            </a:r>
            <a:r>
              <a:rPr lang="pl-PL" dirty="0" smtClean="0"/>
              <a:t> for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r>
              <a:rPr lang="pl-PL" dirty="0" err="1" smtClean="0"/>
              <a:t>experiencing</a:t>
            </a:r>
            <a:r>
              <a:rPr lang="pl-PL" dirty="0" smtClean="0"/>
              <a:t> </a:t>
            </a:r>
            <a:r>
              <a:rPr lang="pl-PL" dirty="0" err="1" smtClean="0"/>
              <a:t>difficulties</a:t>
            </a:r>
            <a:r>
              <a:rPr lang="pl-PL" dirty="0" smtClean="0"/>
              <a:t> in the </a:t>
            </a:r>
            <a:r>
              <a:rPr lang="pl-PL" dirty="0" err="1" smtClean="0"/>
              <a:t>fulfillment</a:t>
            </a:r>
            <a:r>
              <a:rPr lang="pl-PL" dirty="0" smtClean="0"/>
              <a:t> of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roles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the set of </a:t>
            </a:r>
            <a:r>
              <a:rPr lang="pl-PL" b="1" dirty="0" err="1" smtClean="0"/>
              <a:t>planned</a:t>
            </a:r>
            <a:r>
              <a:rPr lang="pl-PL" b="1" dirty="0" smtClean="0"/>
              <a:t> </a:t>
            </a:r>
            <a:r>
              <a:rPr lang="pl-PL" b="1" dirty="0" err="1" smtClean="0"/>
              <a:t>activities</a:t>
            </a:r>
            <a:r>
              <a:rPr lang="pl-PL" b="1" dirty="0" smtClean="0"/>
              <a:t> </a:t>
            </a:r>
            <a:r>
              <a:rPr lang="pl-PL" dirty="0" err="1" smtClean="0"/>
              <a:t>aiming</a:t>
            </a:r>
            <a:r>
              <a:rPr lang="pl-PL" dirty="0" smtClean="0"/>
              <a:t> </a:t>
            </a:r>
            <a:r>
              <a:rPr lang="pl-PL" dirty="0" err="1" smtClean="0"/>
              <a:t>at</a:t>
            </a:r>
            <a:r>
              <a:rPr lang="pl-PL" dirty="0" smtClean="0"/>
              <a:t> the </a:t>
            </a:r>
            <a:r>
              <a:rPr lang="pl-PL" b="1" dirty="0" err="1" smtClean="0"/>
              <a:t>recovery</a:t>
            </a:r>
            <a:r>
              <a:rPr lang="pl-PL" b="1" dirty="0" smtClean="0"/>
              <a:t> of </a:t>
            </a:r>
            <a:r>
              <a:rPr lang="pl-PL" b="1" dirty="0" err="1" smtClean="0"/>
              <a:t>family’s</a:t>
            </a:r>
            <a:r>
              <a:rPr lang="pl-PL" b="1" dirty="0" smtClean="0"/>
              <a:t> </a:t>
            </a:r>
            <a:r>
              <a:rPr lang="pl-PL" b="1" dirty="0" err="1" smtClean="0"/>
              <a:t>abilities</a:t>
            </a:r>
            <a:r>
              <a:rPr lang="pl-PL" dirty="0" smtClean="0"/>
              <a:t> to </a:t>
            </a:r>
            <a:r>
              <a:rPr lang="pl-PL" dirty="0" err="1" smtClean="0"/>
              <a:t>fulfill</a:t>
            </a:r>
            <a:r>
              <a:rPr lang="pl-PL" dirty="0" smtClean="0"/>
              <a:t> </a:t>
            </a:r>
            <a:r>
              <a:rPr lang="pl-PL" dirty="0" err="1" smtClean="0"/>
              <a:t>such</a:t>
            </a:r>
            <a:r>
              <a:rPr lang="pl-PL" dirty="0" smtClean="0"/>
              <a:t> </a:t>
            </a:r>
            <a:r>
              <a:rPr lang="pl-PL" dirty="0" err="1" smtClean="0"/>
              <a:t>functions</a:t>
            </a:r>
            <a:r>
              <a:rPr lang="pl-PL" dirty="0" smtClean="0"/>
              <a:t>.</a:t>
            </a:r>
            <a:endParaRPr lang="pl-PL" dirty="0"/>
          </a:p>
          <a:p>
            <a:pPr marL="109728" indent="0">
              <a:buNone/>
            </a:pPr>
            <a:r>
              <a:rPr lang="pl-PL" dirty="0"/>
              <a:t>2. </a:t>
            </a:r>
            <a:r>
              <a:rPr lang="pl-PL" dirty="0" smtClean="0"/>
              <a:t>The system of </a:t>
            </a:r>
            <a:r>
              <a:rPr lang="pl-PL" dirty="0" err="1" smtClean="0"/>
              <a:t>substitute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is</a:t>
            </a:r>
            <a:r>
              <a:rPr lang="pl-PL" dirty="0" smtClean="0"/>
              <a:t> a </a:t>
            </a:r>
            <a:r>
              <a:rPr lang="pl-PL" b="1" dirty="0" smtClean="0"/>
              <a:t>set of </a:t>
            </a:r>
            <a:r>
              <a:rPr lang="pl-PL" b="1" dirty="0" err="1" smtClean="0"/>
              <a:t>persons</a:t>
            </a:r>
            <a:r>
              <a:rPr lang="pl-PL" b="1" dirty="0" smtClean="0"/>
              <a:t>, </a:t>
            </a:r>
            <a:r>
              <a:rPr lang="pl-PL" b="1" dirty="0" err="1" smtClean="0"/>
              <a:t>institutions</a:t>
            </a:r>
            <a:r>
              <a:rPr lang="pl-PL" b="1" dirty="0" smtClean="0"/>
              <a:t> and </a:t>
            </a:r>
            <a:r>
              <a:rPr lang="pl-PL" b="1" dirty="0" err="1" smtClean="0"/>
              <a:t>activities</a:t>
            </a:r>
            <a:r>
              <a:rPr lang="pl-PL" dirty="0" smtClean="0"/>
              <a:t> </a:t>
            </a:r>
            <a:r>
              <a:rPr lang="pl-PL" dirty="0" err="1" smtClean="0"/>
              <a:t>aiming</a:t>
            </a:r>
            <a:r>
              <a:rPr lang="pl-PL" dirty="0" smtClean="0"/>
              <a:t> </a:t>
            </a:r>
            <a:r>
              <a:rPr lang="pl-PL" dirty="0" err="1" smtClean="0"/>
              <a:t>at</a:t>
            </a:r>
            <a:r>
              <a:rPr lang="pl-PL" dirty="0" smtClean="0"/>
              <a:t> </a:t>
            </a:r>
            <a:r>
              <a:rPr lang="pl-PL" dirty="0" err="1" smtClean="0"/>
              <a:t>providing</a:t>
            </a:r>
            <a:r>
              <a:rPr lang="pl-PL" dirty="0" smtClean="0"/>
              <a:t> </a:t>
            </a:r>
            <a:r>
              <a:rPr lang="pl-PL" b="1" dirty="0" err="1" smtClean="0"/>
              <a:t>temporal</a:t>
            </a:r>
            <a:r>
              <a:rPr lang="pl-PL" b="1" dirty="0" smtClean="0"/>
              <a:t> </a:t>
            </a:r>
            <a:r>
              <a:rPr lang="pl-PL" b="1" dirty="0" err="1" smtClean="0"/>
              <a:t>care</a:t>
            </a:r>
            <a:r>
              <a:rPr lang="pl-PL" b="1" dirty="0" smtClean="0"/>
              <a:t> </a:t>
            </a:r>
            <a:r>
              <a:rPr lang="pl-PL" dirty="0" smtClean="0"/>
              <a:t>to </a:t>
            </a:r>
            <a:r>
              <a:rPr lang="pl-PL" dirty="0" err="1" smtClean="0"/>
              <a:t>children</a:t>
            </a:r>
            <a:r>
              <a:rPr lang="pl-PL" dirty="0" smtClean="0"/>
              <a:t> in </a:t>
            </a:r>
            <a:r>
              <a:rPr lang="pl-PL" dirty="0" err="1" smtClean="0"/>
              <a:t>case</a:t>
            </a:r>
            <a:r>
              <a:rPr lang="pl-PL" dirty="0" smtClean="0"/>
              <a:t> of </a:t>
            </a:r>
            <a:r>
              <a:rPr lang="pl-PL" dirty="0" err="1" smtClean="0"/>
              <a:t>parents</a:t>
            </a:r>
            <a:r>
              <a:rPr lang="pl-PL" dirty="0" smtClean="0"/>
              <a:t>’ </a:t>
            </a:r>
            <a:r>
              <a:rPr lang="pl-PL" dirty="0" err="1" smtClean="0"/>
              <a:t>inability</a:t>
            </a:r>
            <a:r>
              <a:rPr lang="pl-PL" dirty="0" smtClean="0"/>
              <a:t> to </a:t>
            </a:r>
            <a:r>
              <a:rPr lang="pl-PL" dirty="0" err="1" smtClean="0"/>
              <a:t>provide</a:t>
            </a:r>
            <a:r>
              <a:rPr lang="pl-PL" dirty="0" smtClean="0"/>
              <a:t> </a:t>
            </a:r>
            <a:r>
              <a:rPr lang="pl-PL" dirty="0" err="1" smtClean="0"/>
              <a:t>such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.</a:t>
            </a:r>
            <a:endParaRPr lang="pl-PL" dirty="0"/>
          </a:p>
          <a:p>
            <a:pPr marL="109728" indent="0">
              <a:buNone/>
            </a:pPr>
            <a:endParaRPr lang="pl-PL" dirty="0" smtClean="0"/>
          </a:p>
          <a:p>
            <a:pPr marL="109728" indent="0">
              <a:buNone/>
            </a:pPr>
            <a:r>
              <a:rPr lang="pl-PL" dirty="0" err="1" smtClean="0"/>
              <a:t>What</a:t>
            </a:r>
            <a:r>
              <a:rPr lang="pl-PL" dirty="0" smtClean="0"/>
              <a:t> </a:t>
            </a:r>
            <a:r>
              <a:rPr lang="pl-PL" dirty="0" err="1" smtClean="0"/>
              <a:t>are</a:t>
            </a:r>
            <a:r>
              <a:rPr lang="pl-PL" dirty="0" smtClean="0"/>
              <a:t> the </a:t>
            </a:r>
            <a:r>
              <a:rPr lang="pl-PL" dirty="0" err="1" smtClean="0"/>
              <a:t>key</a:t>
            </a:r>
            <a:r>
              <a:rPr lang="pl-PL" dirty="0" smtClean="0"/>
              <a:t> </a:t>
            </a:r>
            <a:r>
              <a:rPr lang="pl-PL" dirty="0" err="1" smtClean="0"/>
              <a:t>words</a:t>
            </a:r>
            <a:r>
              <a:rPr lang="pl-PL" dirty="0" smtClean="0"/>
              <a:t>?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936104"/>
          </a:xfrm>
        </p:spPr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Basic </a:t>
            </a:r>
            <a:r>
              <a:rPr lang="pl-PL" dirty="0" err="1" smtClean="0">
                <a:solidFill>
                  <a:schemeClr val="tx1"/>
                </a:solidFill>
              </a:rPr>
              <a:t>definitions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981075"/>
            <a:ext cx="8964612" cy="5876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Preparatory</a:t>
            </a:r>
            <a:r>
              <a:rPr lang="pl-PL" sz="2400" dirty="0" smtClean="0"/>
              <a:t> </a:t>
            </a:r>
            <a:r>
              <a:rPr lang="pl-PL" sz="2400" dirty="0" err="1" smtClean="0"/>
              <a:t>session</a:t>
            </a:r>
            <a:r>
              <a:rPr lang="pl-PL" sz="2400" dirty="0" smtClean="0"/>
              <a:t> </a:t>
            </a:r>
            <a:r>
              <a:rPr lang="pl-PL" sz="2400" dirty="0" err="1" smtClean="0"/>
              <a:t>or</a:t>
            </a:r>
            <a:r>
              <a:rPr lang="pl-PL" sz="2400" dirty="0" smtClean="0"/>
              <a:t> </a:t>
            </a:r>
            <a:r>
              <a:rPr lang="pl-PL" sz="2400" dirty="0" err="1" smtClean="0"/>
              <a:t>individual</a:t>
            </a:r>
            <a:r>
              <a:rPr lang="pl-PL" sz="2400" dirty="0" smtClean="0"/>
              <a:t> </a:t>
            </a:r>
            <a:r>
              <a:rPr lang="pl-PL" sz="2400" dirty="0" err="1" smtClean="0"/>
              <a:t>meeting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pl-PL" sz="2400" dirty="0" smtClean="0"/>
              <a:t>Ten </a:t>
            </a:r>
            <a:r>
              <a:rPr lang="pl-PL" sz="2400" dirty="0" err="1" smtClean="0"/>
              <a:t>group</a:t>
            </a:r>
            <a:r>
              <a:rPr lang="pl-PL" sz="2400" dirty="0" smtClean="0"/>
              <a:t> </a:t>
            </a:r>
            <a:r>
              <a:rPr lang="pl-PL" sz="2400" dirty="0" err="1" smtClean="0"/>
              <a:t>sessions</a:t>
            </a:r>
            <a:r>
              <a:rPr lang="pl-PL" sz="2400" dirty="0" smtClean="0"/>
              <a:t>:</a:t>
            </a:r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1. </a:t>
            </a:r>
            <a:r>
              <a:rPr lang="pl-PL" sz="2400" dirty="0" err="1" smtClean="0"/>
              <a:t>Introduction</a:t>
            </a:r>
            <a:r>
              <a:rPr lang="pl-PL" sz="2400" dirty="0" smtClean="0"/>
              <a:t> to </a:t>
            </a:r>
            <a:r>
              <a:rPr lang="pl-PL" sz="2400" dirty="0" err="1" smtClean="0"/>
              <a:t>foster</a:t>
            </a:r>
            <a:r>
              <a:rPr lang="pl-PL" sz="2400" dirty="0" smtClean="0"/>
              <a:t> </a:t>
            </a:r>
            <a:r>
              <a:rPr lang="pl-PL" sz="2400" dirty="0" err="1" smtClean="0"/>
              <a:t>care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2. Team </a:t>
            </a:r>
            <a:r>
              <a:rPr lang="pl-PL" sz="2400" dirty="0" err="1" smtClean="0"/>
              <a:t>work</a:t>
            </a:r>
            <a:r>
              <a:rPr lang="pl-PL" sz="2400" dirty="0" smtClean="0"/>
              <a:t> in </a:t>
            </a:r>
            <a:r>
              <a:rPr lang="pl-PL" sz="2400" dirty="0" err="1" smtClean="0"/>
              <a:t>foster</a:t>
            </a:r>
            <a:r>
              <a:rPr lang="pl-PL" sz="2400" dirty="0" smtClean="0"/>
              <a:t> </a:t>
            </a:r>
            <a:r>
              <a:rPr lang="pl-PL" sz="2400" dirty="0" err="1" smtClean="0"/>
              <a:t>care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3 a/b </a:t>
            </a:r>
            <a:r>
              <a:rPr lang="pl-PL" sz="2400" dirty="0" err="1" smtClean="0"/>
              <a:t>Attachment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4. </a:t>
            </a:r>
            <a:r>
              <a:rPr lang="pl-PL" sz="2400" dirty="0" err="1" smtClean="0"/>
              <a:t>Loss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5. </a:t>
            </a:r>
            <a:r>
              <a:rPr lang="pl-PL" sz="2400" dirty="0" err="1" smtClean="0"/>
              <a:t>Self</a:t>
            </a:r>
            <a:r>
              <a:rPr lang="pl-PL" sz="2400" dirty="0" smtClean="0"/>
              <a:t> – </a:t>
            </a:r>
            <a:r>
              <a:rPr lang="pl-PL" sz="2400" dirty="0" err="1" smtClean="0"/>
              <a:t>esteem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6. </a:t>
            </a:r>
            <a:r>
              <a:rPr lang="pl-PL" sz="2400" dirty="0" err="1" smtClean="0"/>
              <a:t>Effective</a:t>
            </a:r>
            <a:r>
              <a:rPr lang="pl-PL" sz="2400" dirty="0" smtClean="0"/>
              <a:t> </a:t>
            </a:r>
            <a:r>
              <a:rPr lang="pl-PL" sz="2400" dirty="0" err="1" smtClean="0"/>
              <a:t>Communication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7. </a:t>
            </a:r>
            <a:r>
              <a:rPr lang="pl-PL" sz="2400" dirty="0" err="1" smtClean="0"/>
              <a:t>Positive</a:t>
            </a:r>
            <a:r>
              <a:rPr lang="pl-PL" sz="2400" dirty="0" smtClean="0"/>
              <a:t> </a:t>
            </a:r>
            <a:r>
              <a:rPr lang="pl-PL" sz="2400" dirty="0" err="1" smtClean="0"/>
              <a:t>Discipline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8. </a:t>
            </a:r>
            <a:r>
              <a:rPr lang="pl-PL" sz="2400" dirty="0" err="1" smtClean="0"/>
              <a:t>Permanency</a:t>
            </a:r>
            <a:r>
              <a:rPr lang="pl-PL" sz="2400" dirty="0" smtClean="0"/>
              <a:t> </a:t>
            </a:r>
            <a:r>
              <a:rPr lang="pl-PL" sz="2400" dirty="0" err="1" smtClean="0"/>
              <a:t>planning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9 a/b </a:t>
            </a:r>
            <a:r>
              <a:rPr lang="pl-PL" sz="2400" dirty="0" err="1" smtClean="0"/>
              <a:t>Children’s</a:t>
            </a:r>
            <a:r>
              <a:rPr lang="pl-PL" sz="2400" dirty="0" smtClean="0"/>
              <a:t> </a:t>
            </a:r>
            <a:r>
              <a:rPr lang="pl-PL" sz="2400" dirty="0" err="1" smtClean="0"/>
              <a:t>special</a:t>
            </a:r>
            <a:r>
              <a:rPr lang="pl-PL" sz="2400" dirty="0" smtClean="0"/>
              <a:t> </a:t>
            </a:r>
            <a:r>
              <a:rPr lang="pl-PL" sz="2400" dirty="0" err="1" smtClean="0"/>
              <a:t>needs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  <a:buFont typeface="Wingdings" charset="2"/>
              <a:buNone/>
            </a:pPr>
            <a:r>
              <a:rPr lang="pl-PL" sz="2400" dirty="0" smtClean="0"/>
              <a:t>		10. </a:t>
            </a:r>
            <a:r>
              <a:rPr lang="pl-PL" sz="2400" dirty="0" err="1" smtClean="0"/>
              <a:t>Preparation</a:t>
            </a:r>
            <a:r>
              <a:rPr lang="pl-PL" sz="2400" dirty="0" smtClean="0"/>
              <a:t> for </a:t>
            </a:r>
            <a:r>
              <a:rPr lang="pl-PL" sz="2400" dirty="0" err="1" smtClean="0"/>
              <a:t>change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pl-PL" sz="2400" dirty="0" smtClean="0"/>
              <a:t>Panel </a:t>
            </a:r>
            <a:r>
              <a:rPr lang="pl-PL" sz="2400" dirty="0" err="1" smtClean="0"/>
              <a:t>session</a:t>
            </a:r>
            <a:r>
              <a:rPr lang="pl-PL" sz="2400" dirty="0" smtClean="0"/>
              <a:t> with </a:t>
            </a:r>
            <a:r>
              <a:rPr lang="pl-PL" sz="2400" dirty="0" err="1" smtClean="0"/>
              <a:t>specialists</a:t>
            </a:r>
            <a:r>
              <a:rPr lang="pl-PL" sz="2400" dirty="0" smtClean="0"/>
              <a:t> and </a:t>
            </a:r>
            <a:r>
              <a:rPr lang="pl-PL" sz="2400" dirty="0" err="1" smtClean="0"/>
              <a:t>experienced</a:t>
            </a:r>
            <a:r>
              <a:rPr lang="pl-PL" sz="2400" dirty="0" smtClean="0"/>
              <a:t> </a:t>
            </a:r>
            <a:r>
              <a:rPr lang="pl-PL" sz="2400" dirty="0" err="1" smtClean="0"/>
              <a:t>foster</a:t>
            </a:r>
            <a:r>
              <a:rPr lang="pl-PL" sz="2400" dirty="0" smtClean="0"/>
              <a:t> </a:t>
            </a:r>
            <a:r>
              <a:rPr lang="pl-PL" sz="2400" dirty="0" err="1" smtClean="0"/>
              <a:t>carers</a:t>
            </a:r>
            <a:endParaRPr lang="pl-PL" sz="2400" dirty="0" smtClean="0"/>
          </a:p>
          <a:p>
            <a:pPr eaLnBrk="1" hangingPunct="1">
              <a:lnSpc>
                <a:spcPct val="90000"/>
              </a:lnSpc>
            </a:pPr>
            <a:r>
              <a:rPr lang="pl-PL" sz="2400" dirty="0" err="1" smtClean="0"/>
              <a:t>Decision</a:t>
            </a:r>
            <a:r>
              <a:rPr lang="pl-PL" sz="2400" dirty="0" smtClean="0"/>
              <a:t> </a:t>
            </a:r>
            <a:r>
              <a:rPr lang="pl-PL" sz="2400" dirty="0" err="1" smtClean="0"/>
              <a:t>meeting</a:t>
            </a:r>
            <a:endParaRPr lang="pl-PL" sz="2400" dirty="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25538"/>
          </a:xfrm>
        </p:spPr>
        <p:txBody>
          <a:bodyPr/>
          <a:lstStyle/>
          <a:p>
            <a:pPr eaLnBrk="1" hangingPunct="1"/>
            <a:r>
              <a:rPr lang="pl-PL" dirty="0" err="1" smtClean="0">
                <a:solidFill>
                  <a:schemeClr val="tx1"/>
                </a:solidFill>
              </a:rPr>
              <a:t>Pre</a:t>
            </a:r>
            <a:r>
              <a:rPr lang="pl-PL" dirty="0" smtClean="0">
                <a:solidFill>
                  <a:schemeClr val="tx1"/>
                </a:solidFill>
              </a:rPr>
              <a:t>-service </a:t>
            </a:r>
            <a:r>
              <a:rPr lang="pl-PL" dirty="0" err="1" smtClean="0">
                <a:solidFill>
                  <a:schemeClr val="tx1"/>
                </a:solidFill>
              </a:rPr>
              <a:t>training</a:t>
            </a:r>
            <a:r>
              <a:rPr lang="pl-PL" dirty="0" smtClean="0">
                <a:solidFill>
                  <a:schemeClr val="tx1"/>
                </a:solidFill>
              </a:rPr>
              <a:t>:</a:t>
            </a:r>
          </a:p>
        </p:txBody>
      </p:sp>
      <p:pic>
        <p:nvPicPr>
          <p:cNvPr id="18436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3378200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43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0" y="908050"/>
            <a:ext cx="7164388" cy="5185246"/>
          </a:xfrm>
        </p:spPr>
        <p:txBody>
          <a:bodyPr>
            <a:normAutofit fontScale="925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Insufficient</a:t>
            </a:r>
            <a:r>
              <a:rPr lang="pl-PL" dirty="0" smtClean="0"/>
              <a:t> </a:t>
            </a:r>
            <a:r>
              <a:rPr lang="pl-PL" dirty="0" err="1" smtClean="0"/>
              <a:t>number</a:t>
            </a:r>
            <a:r>
              <a:rPr lang="pl-PL" dirty="0" smtClean="0"/>
              <a:t> of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support</a:t>
            </a:r>
            <a:r>
              <a:rPr lang="pl-PL" dirty="0" smtClean="0"/>
              <a:t> </a:t>
            </a:r>
            <a:r>
              <a:rPr lang="pl-PL" dirty="0" err="1" smtClean="0"/>
              <a:t>centers</a:t>
            </a:r>
            <a:r>
              <a:rPr lang="pl-PL" dirty="0" smtClean="0"/>
              <a:t> and </a:t>
            </a:r>
            <a:r>
              <a:rPr lang="pl-PL" dirty="0" err="1" smtClean="0"/>
              <a:t>specialists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smtClean="0"/>
              <a:t>Foster </a:t>
            </a:r>
            <a:r>
              <a:rPr lang="pl-PL" dirty="0" err="1" smtClean="0"/>
              <a:t>care</a:t>
            </a:r>
            <a:r>
              <a:rPr lang="pl-PL" dirty="0" smtClean="0"/>
              <a:t> </a:t>
            </a:r>
            <a:r>
              <a:rPr lang="pl-PL" dirty="0" err="1" smtClean="0"/>
              <a:t>often</a:t>
            </a:r>
            <a:r>
              <a:rPr lang="pl-PL" dirty="0" smtClean="0"/>
              <a:t> </a:t>
            </a:r>
            <a:r>
              <a:rPr lang="pl-PL" dirty="0" err="1" smtClean="0"/>
              <a:t>treated</a:t>
            </a:r>
            <a:r>
              <a:rPr lang="pl-PL" dirty="0" smtClean="0"/>
              <a:t> as „</a:t>
            </a:r>
            <a:r>
              <a:rPr lang="pl-PL" dirty="0" err="1" smtClean="0"/>
              <a:t>paid</a:t>
            </a:r>
            <a:r>
              <a:rPr lang="pl-PL" dirty="0" smtClean="0"/>
              <a:t>” </a:t>
            </a:r>
            <a:r>
              <a:rPr lang="pl-PL" dirty="0" err="1" smtClean="0"/>
              <a:t>adoption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smtClean="0"/>
              <a:t>Foster </a:t>
            </a:r>
            <a:r>
              <a:rPr lang="pl-PL" dirty="0" err="1" smtClean="0"/>
              <a:t>families</a:t>
            </a:r>
            <a:r>
              <a:rPr lang="pl-PL" dirty="0" smtClean="0"/>
              <a:t> </a:t>
            </a:r>
            <a:r>
              <a:rPr lang="pl-PL" dirty="0" err="1" smtClean="0"/>
              <a:t>opposing</a:t>
            </a:r>
            <a:r>
              <a:rPr lang="pl-PL" dirty="0" smtClean="0"/>
              <a:t> </a:t>
            </a:r>
            <a:r>
              <a:rPr lang="pl-PL" dirty="0" err="1" smtClean="0"/>
              <a:t>reunification</a:t>
            </a:r>
            <a:r>
              <a:rPr lang="pl-PL" dirty="0" smtClean="0"/>
              <a:t> </a:t>
            </a:r>
            <a:r>
              <a:rPr lang="pl-PL" dirty="0" err="1" smtClean="0"/>
              <a:t>plans</a:t>
            </a:r>
            <a:r>
              <a:rPr lang="pl-PL" dirty="0" smtClean="0"/>
              <a:t> </a:t>
            </a:r>
            <a:r>
              <a:rPr lang="pl-PL" dirty="0" err="1" smtClean="0"/>
              <a:t>or</a:t>
            </a:r>
            <a:r>
              <a:rPr lang="pl-PL" dirty="0" smtClean="0"/>
              <a:t> </a:t>
            </a:r>
            <a:r>
              <a:rPr lang="pl-PL" dirty="0" err="1" smtClean="0"/>
              <a:t>even</a:t>
            </a:r>
            <a:r>
              <a:rPr lang="pl-PL" dirty="0" smtClean="0"/>
              <a:t> </a:t>
            </a:r>
            <a:r>
              <a:rPr lang="pl-PL" dirty="0" err="1" smtClean="0"/>
              <a:t>contacts</a:t>
            </a:r>
            <a:r>
              <a:rPr lang="pl-PL" dirty="0" smtClean="0"/>
              <a:t> </a:t>
            </a:r>
            <a:r>
              <a:rPr lang="pl-PL" dirty="0" err="1" smtClean="0"/>
              <a:t>with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smtClean="0"/>
              <a:t>Many </a:t>
            </a:r>
            <a:r>
              <a:rPr lang="pl-PL" dirty="0" err="1" smtClean="0"/>
              <a:t>material</a:t>
            </a:r>
            <a:r>
              <a:rPr lang="pl-PL" dirty="0" smtClean="0"/>
              <a:t> </a:t>
            </a:r>
            <a:r>
              <a:rPr lang="pl-PL" dirty="0" err="1" smtClean="0"/>
              <a:t>demands</a:t>
            </a:r>
            <a:r>
              <a:rPr lang="pl-PL" dirty="0" smtClean="0"/>
              <a:t> of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smtClean="0"/>
              <a:t>Many </a:t>
            </a:r>
            <a:r>
              <a:rPr lang="pl-PL" dirty="0" err="1" smtClean="0"/>
              <a:t>break-ups</a:t>
            </a:r>
            <a:r>
              <a:rPr lang="pl-PL" dirty="0" smtClean="0"/>
              <a:t> of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endParaRPr lang="pl-PL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Low</a:t>
            </a:r>
            <a:r>
              <a:rPr lang="pl-PL" dirty="0" smtClean="0"/>
              <a:t> </a:t>
            </a:r>
            <a:r>
              <a:rPr lang="pl-PL" dirty="0" err="1" smtClean="0"/>
              <a:t>quality</a:t>
            </a:r>
            <a:r>
              <a:rPr lang="pl-PL" dirty="0" smtClean="0"/>
              <a:t> of </a:t>
            </a:r>
            <a:r>
              <a:rPr lang="pl-PL" dirty="0" err="1" smtClean="0"/>
              <a:t>recruitment</a:t>
            </a:r>
            <a:r>
              <a:rPr lang="pl-PL" dirty="0" smtClean="0"/>
              <a:t> and </a:t>
            </a:r>
            <a:r>
              <a:rPr lang="pl-PL" dirty="0" err="1" smtClean="0"/>
              <a:t>training</a:t>
            </a:r>
            <a:r>
              <a:rPr lang="pl-PL" dirty="0" smtClean="0"/>
              <a:t> </a:t>
            </a:r>
            <a:r>
              <a:rPr lang="pl-PL" dirty="0" err="1" smtClean="0"/>
              <a:t>programs</a:t>
            </a:r>
            <a:r>
              <a:rPr lang="pl-PL" dirty="0" smtClean="0"/>
              <a:t>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pl-PL" dirty="0" err="1" smtClean="0"/>
              <a:t>Creating</a:t>
            </a:r>
            <a:r>
              <a:rPr lang="pl-PL" dirty="0" smtClean="0"/>
              <a:t> </a:t>
            </a:r>
            <a:r>
              <a:rPr lang="pl-PL" dirty="0" err="1" smtClean="0"/>
              <a:t>foster</a:t>
            </a:r>
            <a:r>
              <a:rPr lang="pl-PL" dirty="0" smtClean="0"/>
              <a:t> </a:t>
            </a:r>
            <a:r>
              <a:rPr lang="pl-PL" dirty="0" err="1" smtClean="0"/>
              <a:t>families</a:t>
            </a:r>
            <a:r>
              <a:rPr lang="pl-PL" dirty="0" smtClean="0"/>
              <a:t> for </a:t>
            </a:r>
            <a:r>
              <a:rPr lang="pl-PL" dirty="0" err="1" smtClean="0"/>
              <a:t>statistics</a:t>
            </a:r>
            <a:r>
              <a:rPr lang="pl-PL" dirty="0" smtClean="0"/>
              <a:t> </a:t>
            </a:r>
            <a:r>
              <a:rPr lang="pl-PL" dirty="0" err="1" smtClean="0"/>
              <a:t>rather</a:t>
            </a:r>
            <a:r>
              <a:rPr lang="pl-PL" dirty="0" smtClean="0"/>
              <a:t> </a:t>
            </a:r>
            <a:r>
              <a:rPr lang="pl-PL" dirty="0" err="1" smtClean="0"/>
              <a:t>then</a:t>
            </a:r>
            <a:r>
              <a:rPr lang="pl-PL" dirty="0" smtClean="0"/>
              <a:t> </a:t>
            </a:r>
            <a:r>
              <a:rPr lang="pl-PL" dirty="0" err="1" smtClean="0"/>
              <a:t>quality</a:t>
            </a:r>
            <a:endParaRPr lang="pl-PL" dirty="0"/>
          </a:p>
        </p:txBody>
      </p:sp>
      <p:sp>
        <p:nvSpPr>
          <p:cNvPr id="19459" name="Tytuł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/>
            <a:r>
              <a:rPr lang="pl-PL" smtClean="0"/>
              <a:t>Polish problems:</a:t>
            </a:r>
          </a:p>
        </p:txBody>
      </p:sp>
      <p:pic>
        <p:nvPicPr>
          <p:cNvPr id="19460" name="Picture 2" descr="http://www.csr.org.pl/feniks/plak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3789363"/>
            <a:ext cx="2105025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61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 tIns="104400">
            <a:normAutofit fontScale="90000"/>
          </a:bodyPr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2400" b="1" dirty="0" err="1" smtClean="0">
                <a:solidFill>
                  <a:schemeClr val="tx1"/>
                </a:solidFill>
              </a:rPr>
              <a:t>Initial</a:t>
            </a:r>
            <a:r>
              <a:rPr lang="pl-PL" sz="2400" b="1" dirty="0" smtClean="0">
                <a:solidFill>
                  <a:schemeClr val="tx1"/>
                </a:solidFill>
              </a:rPr>
              <a:t> </a:t>
            </a:r>
            <a:r>
              <a:rPr lang="pl-PL" sz="2400" b="1" dirty="0" err="1" smtClean="0">
                <a:solidFill>
                  <a:schemeClr val="tx1"/>
                </a:solidFill>
              </a:rPr>
              <a:t>stage</a:t>
            </a:r>
            <a:r>
              <a:rPr lang="pl-PL" sz="2400" b="1" dirty="0" smtClean="0">
                <a:solidFill>
                  <a:schemeClr val="tx1"/>
                </a:solidFill>
              </a:rPr>
              <a:t> of </a:t>
            </a:r>
            <a:r>
              <a:rPr lang="pl-PL" sz="2400" b="1" dirty="0" err="1" smtClean="0">
                <a:solidFill>
                  <a:schemeClr val="tx1"/>
                </a:solidFill>
              </a:rPr>
              <a:t>work</a:t>
            </a:r>
            <a:r>
              <a:rPr lang="pl-PL" sz="2400" b="1" dirty="0" smtClean="0">
                <a:solidFill>
                  <a:schemeClr val="tx1"/>
                </a:solidFill>
              </a:rPr>
              <a:t> with the family in </a:t>
            </a:r>
            <a:r>
              <a:rPr lang="pl-PL" sz="2400" b="1" dirty="0" err="1" smtClean="0">
                <a:solidFill>
                  <a:schemeClr val="tx1"/>
                </a:solidFill>
              </a:rPr>
              <a:t>crisis</a:t>
            </a:r>
            <a:r>
              <a:rPr lang="pl-PL" sz="2400" b="1" dirty="0" smtClean="0">
                <a:solidFill>
                  <a:schemeClr val="tx1"/>
                </a:solidFill>
              </a:rPr>
              <a:t> – </a:t>
            </a:r>
            <a:r>
              <a:rPr lang="pl-PL" sz="2400" b="1" dirty="0" err="1" smtClean="0">
                <a:solidFill>
                  <a:schemeClr val="tx1"/>
                </a:solidFill>
              </a:rPr>
              <a:t>before</a:t>
            </a:r>
            <a:r>
              <a:rPr lang="pl-PL" sz="2400" b="1" dirty="0" smtClean="0">
                <a:solidFill>
                  <a:schemeClr val="tx1"/>
                </a:solidFill>
              </a:rPr>
              <a:t> the </a:t>
            </a:r>
            <a:r>
              <a:rPr lang="pl-PL" sz="2400" b="1" dirty="0" err="1" smtClean="0">
                <a:solidFill>
                  <a:schemeClr val="tx1"/>
                </a:solidFill>
              </a:rPr>
              <a:t>placement</a:t>
            </a:r>
            <a:r>
              <a:rPr lang="pl-PL" sz="2400" b="1" dirty="0" smtClean="0">
                <a:solidFill>
                  <a:schemeClr val="tx1"/>
                </a:solidFill>
              </a:rPr>
              <a:t> in </a:t>
            </a:r>
            <a:r>
              <a:rPr lang="pl-PL" sz="2400" b="1" dirty="0" err="1" smtClean="0">
                <a:solidFill>
                  <a:schemeClr val="tx1"/>
                </a:solidFill>
              </a:rPr>
              <a:t>substitute</a:t>
            </a:r>
            <a:r>
              <a:rPr lang="pl-PL" sz="2400" b="1" dirty="0" smtClean="0">
                <a:solidFill>
                  <a:schemeClr val="tx1"/>
                </a:solidFill>
              </a:rPr>
              <a:t> </a:t>
            </a:r>
            <a:r>
              <a:rPr lang="pl-PL" sz="2400" b="1" dirty="0" err="1" smtClean="0">
                <a:solidFill>
                  <a:schemeClr val="tx1"/>
                </a:solidFill>
              </a:rPr>
              <a:t>care</a:t>
            </a:r>
            <a:r>
              <a:rPr lang="pl-PL" sz="2400" b="1" dirty="0" smtClean="0">
                <a:solidFill>
                  <a:schemeClr val="tx1"/>
                </a:solidFill>
              </a:rPr>
              <a:t> </a:t>
            </a:r>
            <a:r>
              <a:rPr lang="pl-PL" sz="2200" b="1" dirty="0" smtClean="0">
                <a:solidFill>
                  <a:schemeClr val="tx1"/>
                </a:solidFill>
              </a:rPr>
              <a:t>( </a:t>
            </a:r>
            <a:r>
              <a:rPr lang="pl-PL" sz="2200" b="1" dirty="0" err="1" smtClean="0">
                <a:solidFill>
                  <a:schemeClr val="tx1"/>
                </a:solidFill>
              </a:rPr>
              <a:t>excluding</a:t>
            </a:r>
            <a:r>
              <a:rPr lang="pl-PL" sz="2200" b="1" dirty="0" smtClean="0">
                <a:solidFill>
                  <a:schemeClr val="tx1"/>
                </a:solidFill>
              </a:rPr>
              <a:t> </a:t>
            </a:r>
            <a:r>
              <a:rPr lang="pl-PL" sz="2200" b="1" dirty="0" err="1" smtClean="0">
                <a:solidFill>
                  <a:schemeClr val="tx1"/>
                </a:solidFill>
              </a:rPr>
              <a:t>emergency</a:t>
            </a:r>
            <a:r>
              <a:rPr lang="pl-PL" sz="2200" b="1" dirty="0" smtClean="0">
                <a:solidFill>
                  <a:schemeClr val="tx1"/>
                </a:solidFill>
              </a:rPr>
              <a:t> </a:t>
            </a:r>
            <a:r>
              <a:rPr lang="pl-PL" sz="2200" b="1" dirty="0" err="1" smtClean="0">
                <a:solidFill>
                  <a:schemeClr val="tx1"/>
                </a:solidFill>
              </a:rPr>
              <a:t>intervention</a:t>
            </a:r>
            <a:r>
              <a:rPr lang="pl-PL" sz="2200" b="1" dirty="0" smtClean="0">
                <a:solidFill>
                  <a:schemeClr val="tx1"/>
                </a:solidFill>
              </a:rPr>
              <a:t>)</a:t>
            </a:r>
          </a:p>
        </p:txBody>
      </p:sp>
      <p:graphicFrame>
        <p:nvGraphicFramePr>
          <p:cNvPr id="819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980845"/>
              </p:ext>
            </p:extLst>
          </p:nvPr>
        </p:nvGraphicFramePr>
        <p:xfrm>
          <a:off x="-1" y="908719"/>
          <a:ext cx="9144001" cy="6258582"/>
        </p:xfrm>
        <a:graphic>
          <a:graphicData uri="http://schemas.openxmlformats.org/drawingml/2006/table">
            <a:tbl>
              <a:tblPr/>
              <a:tblGrid>
                <a:gridCol w="1898898"/>
                <a:gridCol w="3009606"/>
                <a:gridCol w="2290525"/>
                <a:gridCol w="1944972"/>
              </a:tblGrid>
              <a:tr h="63558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 FAMILY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FAMILY ASSISTANT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 CARE COORDINATOR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 FAMILY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</a:tr>
              <a:tr h="167345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Starts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assistant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–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accepts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assistant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Builds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„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healthy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”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relationship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family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Learns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family system,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analyzes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causes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93366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crises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3366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care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organizer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has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database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families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(with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their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needs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)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ready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receive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children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*Readiness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provide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care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participation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training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competencies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conditions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resources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living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close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family)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1146887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crises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the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persists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deepens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Provides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adequate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support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family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evaluates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results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family</a:t>
                      </a: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65193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assistant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prepares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separation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fulfillment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reintegration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conditions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Starts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court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prepares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family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change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0"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court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decision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placement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substitute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care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24" marB="45718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18542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6425" cy="2189162"/>
          </a:xfrm>
        </p:spPr>
        <p:txBody>
          <a:bodyPr/>
          <a:lstStyle/>
          <a:p>
            <a:pPr eaLnBrk="1" hangingPunct="1">
              <a:buFont typeface="Times New Roman" pitchFamily="18" charset="0"/>
              <a:buNone/>
            </a:pPr>
            <a:endParaRPr lang="pl-PL" smtClean="0"/>
          </a:p>
        </p:txBody>
      </p:sp>
      <p:graphicFrame>
        <p:nvGraphicFramePr>
          <p:cNvPr id="9219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71452"/>
              </p:ext>
            </p:extLst>
          </p:nvPr>
        </p:nvGraphicFramePr>
        <p:xfrm>
          <a:off x="-2" y="44625"/>
          <a:ext cx="9144001" cy="7250961"/>
        </p:xfrm>
        <a:graphic>
          <a:graphicData uri="http://schemas.openxmlformats.org/drawingml/2006/table">
            <a:tbl>
              <a:tblPr/>
              <a:tblGrid>
                <a:gridCol w="1448294"/>
                <a:gridCol w="2409434"/>
                <a:gridCol w="2671115"/>
                <a:gridCol w="2615158"/>
              </a:tblGrid>
              <a:tr h="91428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FAMILYts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ASSISTANT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 FAMILY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33"/>
                    </a:solidFill>
                  </a:tcPr>
                </a:tc>
              </a:tr>
              <a:tr h="1509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3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Analysis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possibilities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placement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kinship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relatives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</a:txBody>
                  <a:tcPr marT="77118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care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organizer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appoints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particular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3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779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3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proper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selection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3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918212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preparing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change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separation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preparing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potential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placement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.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Ideally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–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first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contacts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gaining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minimal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acceptance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110250"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when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family and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 and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.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They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agree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day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moving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family, as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well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as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discuss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mutual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expectations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division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roles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),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</a:t>
                      </a: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Getting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trust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2018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3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assures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about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further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offer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support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 –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based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needs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Preparing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family for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acceptance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place for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652511"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Mowing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agreement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date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place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parents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36" marB="45723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74734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ChangeArrowheads="1"/>
          </p:cNvSpPr>
          <p:nvPr>
            <p:ph type="title"/>
          </p:nvPr>
        </p:nvSpPr>
        <p:spPr>
          <a:xfrm>
            <a:off x="414338" y="-179388"/>
            <a:ext cx="8226425" cy="1079501"/>
          </a:xfrm>
        </p:spPr>
        <p:txBody>
          <a:bodyPr tIns="104400"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2400" smtClean="0">
                <a:solidFill>
                  <a:srgbClr val="FFFF00"/>
                </a:solidFill>
              </a:rPr>
              <a:t>Pierwszy miesiąc pracy z dzieckiem i rodziną po umieszczeniu w RZ</a:t>
            </a:r>
          </a:p>
        </p:txBody>
      </p:sp>
      <p:graphicFrame>
        <p:nvGraphicFramePr>
          <p:cNvPr id="1126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900881"/>
              </p:ext>
            </p:extLst>
          </p:nvPr>
        </p:nvGraphicFramePr>
        <p:xfrm>
          <a:off x="0" y="115888"/>
          <a:ext cx="9002714" cy="6742113"/>
        </p:xfrm>
        <a:graphic>
          <a:graphicData uri="http://schemas.openxmlformats.org/drawingml/2006/table">
            <a:tbl>
              <a:tblPr/>
              <a:tblGrid>
                <a:gridCol w="1767175"/>
                <a:gridCol w="2590022"/>
                <a:gridCol w="2230431"/>
                <a:gridCol w="2415086"/>
              </a:tblGrid>
              <a:tr h="8468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 FAMILY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   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ASSISTENT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 FAMILY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1325817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parents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shortly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after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separation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how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they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deal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separation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what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motivation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change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their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expectations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5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Confirm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emotions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show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respect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parents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allow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contact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199859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– engagement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accordance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agreement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repares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updates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crisi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analysis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genogram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analysis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needs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–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a team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Visit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questions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Spending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time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getting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acquainted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being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together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1237908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family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develop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tools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Individual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Planning Method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Elaborating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needs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analysis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genogram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ecomap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elaborating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individual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plan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</a:t>
                      </a: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1332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5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Meeting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discussing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situation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the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elaborating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long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-term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goal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realistic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concrte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tasks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all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including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outside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specialists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40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45725" marB="45725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030592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>
          <a:xfrm>
            <a:off x="360363" y="100013"/>
            <a:ext cx="8323262" cy="447675"/>
          </a:xfrm>
        </p:spPr>
        <p:txBody>
          <a:bodyPr tIns="104400">
            <a:normAutofit fontScale="90000"/>
          </a:bodyPr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2400" smtClean="0">
                <a:solidFill>
                  <a:srgbClr val="FFFF00"/>
                </a:solidFill>
              </a:rPr>
              <a:t>Praca zaawansowana 2 -12 miesiąc</a:t>
            </a: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374807"/>
              </p:ext>
            </p:extLst>
          </p:nvPr>
        </p:nvGraphicFramePr>
        <p:xfrm>
          <a:off x="179388" y="115888"/>
          <a:ext cx="8964612" cy="6731301"/>
        </p:xfrm>
        <a:graphic>
          <a:graphicData uri="http://schemas.openxmlformats.org/drawingml/2006/table">
            <a:tbl>
              <a:tblPr/>
              <a:tblGrid>
                <a:gridCol w="2239918"/>
                <a:gridCol w="1792654"/>
                <a:gridCol w="2120614"/>
                <a:gridCol w="2811426"/>
              </a:tblGrid>
              <a:tr h="78005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 FAMILY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  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 ASSISTANT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 FAMILY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CC"/>
                    </a:solidFill>
                  </a:tcPr>
                </a:tc>
              </a:tr>
              <a:tr h="1217568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elaboration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long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-term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agreeing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tasks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time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forms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support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contract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?)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informing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about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aims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the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agreeing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priorities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involvement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997117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Incuding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other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specialists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to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family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physician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psychologist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social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others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) – monitoring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every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inclusion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specialists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into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psychologist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therapy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re-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educator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),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self-support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groups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fosyter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carers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etc.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99711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Higher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level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tasks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concerning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longer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stays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family)</a:t>
                      </a: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Meetings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discussing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progress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work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modifications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plan,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consultations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informing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about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plan,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listening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strengthening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elab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. the Life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Book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33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9FF"/>
                    </a:solidFill>
                  </a:tcPr>
                </a:tc>
              </a:tr>
              <a:tr h="2626429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if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does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not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cooperate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: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 Analysis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causes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(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what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problem?)</a:t>
                      </a:r>
                    </a:p>
                    <a:p>
                      <a:pPr marL="285750" marR="0" lvl="0" indent="-285750" algn="l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Attempts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modification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tasks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family,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analysis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assistant’s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plan</a:t>
                      </a:r>
                    </a:p>
                    <a:p>
                      <a:pPr marL="285750" marR="0" lvl="0" indent="-285750" algn="l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-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giving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time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for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experiencing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loss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l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Tx/>
                        <a:buChar char="-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Inclusion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other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relatives</a:t>
                      </a:r>
                      <a:endParaRPr kumimoji="0" lang="pl-PL" sz="18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333366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Coordinator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or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psychologist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helps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family to talk to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about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situation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</a:p>
                    <a:p>
                      <a:pPr marL="285750" marR="0" lvl="0" indent="-28575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analysis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foster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family’s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and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needs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 Foster family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informs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about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facts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.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Being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together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difficult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moments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with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Relieving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feeling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of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guilt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285750" marR="0" lvl="0" indent="-28575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*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Strengthening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the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child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in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various</a:t>
                      </a:r>
                      <a:r>
                        <a:rPr kumimoji="0" lang="pl-P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 </a:t>
                      </a:r>
                      <a:r>
                        <a:rPr kumimoji="0" lang="pl-PL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Arial Unicode MS" pitchFamily="34" charset="-128"/>
                          <a:cs typeface="Arial Unicode MS" pitchFamily="34" charset="-128"/>
                        </a:rPr>
                        <a:t>fields</a:t>
                      </a:r>
                      <a:endParaRPr kumimoji="0" lang="pl-PL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T="104302" marB="45709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64747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4"/>
          <p:cNvSpPr txBox="1">
            <a:spLocks/>
          </p:cNvSpPr>
          <p:nvPr/>
        </p:nvSpPr>
        <p:spPr>
          <a:xfrm>
            <a:off x="685800" y="2493392"/>
            <a:ext cx="7772400" cy="86360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l-PL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Thank</a:t>
            </a:r>
            <a:r>
              <a:rPr lang="pl-PL" sz="4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44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</a:t>
            </a:r>
            <a:endParaRPr lang="pl-PL" sz="4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C:\Documents and Settings\Tamara\Ustawienia lokalne\Temporary Internet Files\Content.IE5\PV9O8ZJT\dglxasset[3].asp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017963"/>
            <a:ext cx="1435100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753119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9236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8181953"/>
              </p:ext>
            </p:extLst>
          </p:nvPr>
        </p:nvGraphicFramePr>
        <p:xfrm>
          <a:off x="522000" y="1557272"/>
          <a:ext cx="8100000" cy="5300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ytuł 3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124744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Division of competence in terms of organisation of family support and foster care between self-governments</a:t>
            </a:r>
            <a:endParaRPr lang="pl-PL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192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2347366"/>
              </p:ext>
            </p:extLst>
          </p:nvPr>
        </p:nvGraphicFramePr>
        <p:xfrm>
          <a:off x="179512" y="1773256"/>
          <a:ext cx="8964488" cy="39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0060" y="188640"/>
            <a:ext cx="8183880" cy="1008112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family may receive support from </a:t>
            </a:r>
            <a:r>
              <a:rPr lang="en-GB" sz="28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Gmina</a:t>
            </a:r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in the form of actions taken by:</a:t>
            </a:r>
            <a:endParaRPr lang="en-GB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132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3950687"/>
              </p:ext>
            </p:extLst>
          </p:nvPr>
        </p:nvGraphicFramePr>
        <p:xfrm>
          <a:off x="0" y="332656"/>
          <a:ext cx="9036496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  <p:sp>
        <p:nvSpPr>
          <p:cNvPr id="11268" name="Tytuł 1"/>
          <p:cNvSpPr>
            <a:spLocks noGrp="1"/>
          </p:cNvSpPr>
          <p:nvPr>
            <p:ph type="title"/>
          </p:nvPr>
        </p:nvSpPr>
        <p:spPr>
          <a:xfrm>
            <a:off x="1" y="4149184"/>
            <a:ext cx="8784432" cy="1440056"/>
          </a:xfrm>
        </p:spPr>
        <p:txBody>
          <a:bodyPr>
            <a:noAutofit/>
          </a:bodyPr>
          <a:lstStyle/>
          <a:p>
            <a:pPr algn="ctr"/>
            <a:r>
              <a:rPr lang="pl-PL" sz="3200" b="0" dirty="0" smtClean="0">
                <a:solidFill>
                  <a:schemeClr val="tx1"/>
                </a:solidFill>
              </a:rPr>
              <a:t>F</a:t>
            </a:r>
            <a:r>
              <a:rPr lang="en-GB" sz="3200" b="0" dirty="0" err="1" smtClean="0">
                <a:solidFill>
                  <a:schemeClr val="tx1"/>
                </a:solidFill>
              </a:rPr>
              <a:t>oster</a:t>
            </a:r>
            <a:r>
              <a:rPr lang="en-GB" sz="3200" b="0" dirty="0" smtClean="0">
                <a:solidFill>
                  <a:schemeClr val="tx1"/>
                </a:solidFill>
              </a:rPr>
              <a:t> care should </a:t>
            </a:r>
            <a:r>
              <a:rPr lang="pl-PL" sz="3200" b="0" dirty="0" smtClean="0">
                <a:solidFill>
                  <a:schemeClr val="tx1"/>
                </a:solidFill>
              </a:rPr>
              <a:t>be </a:t>
            </a:r>
            <a:r>
              <a:rPr lang="pl-PL" sz="3200" b="0" dirty="0" err="1" smtClean="0">
                <a:solidFill>
                  <a:schemeClr val="tx1"/>
                </a:solidFill>
              </a:rPr>
              <a:t>temporary</a:t>
            </a:r>
            <a:r>
              <a:rPr lang="en-GB" sz="3200" b="0" dirty="0" smtClean="0">
                <a:solidFill>
                  <a:schemeClr val="tx1"/>
                </a:solidFill>
              </a:rPr>
              <a:t> and wherever possible it should aim at </a:t>
            </a:r>
            <a:r>
              <a:rPr lang="pl-PL" sz="3200" b="0" dirty="0" smtClean="0">
                <a:solidFill>
                  <a:schemeClr val="tx1"/>
                </a:solidFill>
              </a:rPr>
              <a:t>re</a:t>
            </a:r>
            <a:r>
              <a:rPr lang="en-GB" sz="3200" b="0" dirty="0" smtClean="0">
                <a:solidFill>
                  <a:schemeClr val="tx1"/>
                </a:solidFill>
              </a:rPr>
              <a:t>integrating the child with its family</a:t>
            </a:r>
            <a:endParaRPr lang="pl-PL" sz="3200" b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344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7920000" cy="52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  <p:cxnSp>
        <p:nvCxnSpPr>
          <p:cNvPr id="12" name="Łącznik prosty 11"/>
          <p:cNvCxnSpPr/>
          <p:nvPr/>
        </p:nvCxnSpPr>
        <p:spPr>
          <a:xfrm>
            <a:off x="3347864" y="141277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>
            <a:off x="6228184" y="141277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/>
          <p:cNvCxnSpPr/>
          <p:nvPr/>
        </p:nvCxnSpPr>
        <p:spPr>
          <a:xfrm flipH="1">
            <a:off x="1979712" y="2492896"/>
            <a:ext cx="136815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3347864" y="2492896"/>
            <a:ext cx="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25"/>
          <p:cNvCxnSpPr/>
          <p:nvPr/>
        </p:nvCxnSpPr>
        <p:spPr>
          <a:xfrm>
            <a:off x="3347864" y="2492896"/>
            <a:ext cx="1296144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rostokąt zaokrąglony 26"/>
          <p:cNvSpPr/>
          <p:nvPr/>
        </p:nvSpPr>
        <p:spPr>
          <a:xfrm>
            <a:off x="6372200" y="3830800"/>
            <a:ext cx="1181619" cy="750328"/>
          </a:xfrm>
          <a:prstGeom prst="roundRect">
            <a:avLst>
              <a:gd name="adj" fmla="val 10000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rgbClr r="0" g="0" b="0"/>
          </a:effectRef>
          <a:fontRef idx="minor">
            <a:schemeClr val="lt1"/>
          </a:fontRef>
        </p:style>
      </p:sp>
      <p:grpSp>
        <p:nvGrpSpPr>
          <p:cNvPr id="28" name="Grupa 27"/>
          <p:cNvGrpSpPr/>
          <p:nvPr/>
        </p:nvGrpSpPr>
        <p:grpSpPr>
          <a:xfrm>
            <a:off x="6466184" y="3955032"/>
            <a:ext cx="1202160" cy="770112"/>
            <a:chOff x="4539962" y="3431157"/>
            <a:chExt cx="1202160" cy="77011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Prostokąt zaokrąglony 28"/>
            <p:cNvSpPr/>
            <p:nvPr/>
          </p:nvSpPr>
          <p:spPr>
            <a:xfrm>
              <a:off x="4560503" y="3450941"/>
              <a:ext cx="1181619" cy="750328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Prostokąt 29"/>
            <p:cNvSpPr/>
            <p:nvPr/>
          </p:nvSpPr>
          <p:spPr>
            <a:xfrm>
              <a:off x="4539962" y="3431157"/>
              <a:ext cx="1137667" cy="7063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300" kern="1200" dirty="0" smtClean="0">
                  <a:solidFill>
                    <a:schemeClr val="tx2">
                      <a:lumMod val="75000"/>
                    </a:schemeClr>
                  </a:solidFill>
                </a:rPr>
                <a:t>„</a:t>
              </a:r>
              <a:r>
                <a:rPr lang="pl-PL" sz="1300" kern="1200" dirty="0" err="1" smtClean="0">
                  <a:solidFill>
                    <a:schemeClr val="tx2">
                      <a:lumMod val="75000"/>
                    </a:schemeClr>
                  </a:solidFill>
                </a:rPr>
                <a:t>normal</a:t>
              </a:r>
              <a:r>
                <a:rPr lang="pl-PL" sz="1300" kern="1200" dirty="0" smtClean="0">
                  <a:solidFill>
                    <a:schemeClr val="tx2">
                      <a:lumMod val="75000"/>
                    </a:schemeClr>
                  </a:solidFill>
                </a:rPr>
                <a:t>”</a:t>
              </a:r>
              <a:endParaRPr lang="en-GB" sz="1300" kern="12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cxnSp>
        <p:nvCxnSpPr>
          <p:cNvPr id="34" name="Łącznik prosty 33"/>
          <p:cNvCxnSpPr/>
          <p:nvPr/>
        </p:nvCxnSpPr>
        <p:spPr>
          <a:xfrm flipH="1">
            <a:off x="4139952" y="3573016"/>
            <a:ext cx="72008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35"/>
          <p:cNvCxnSpPr/>
          <p:nvPr/>
        </p:nvCxnSpPr>
        <p:spPr>
          <a:xfrm>
            <a:off x="4860032" y="3573016"/>
            <a:ext cx="64807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Łącznik prosty 37"/>
          <p:cNvCxnSpPr/>
          <p:nvPr/>
        </p:nvCxnSpPr>
        <p:spPr>
          <a:xfrm>
            <a:off x="4860032" y="3573016"/>
            <a:ext cx="2102978" cy="2577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Łącznik prosty 43"/>
          <p:cNvCxnSpPr/>
          <p:nvPr/>
        </p:nvCxnSpPr>
        <p:spPr>
          <a:xfrm flipH="1">
            <a:off x="4139952" y="4725144"/>
            <a:ext cx="144016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Łącznik prosty 45"/>
          <p:cNvCxnSpPr/>
          <p:nvPr/>
        </p:nvCxnSpPr>
        <p:spPr>
          <a:xfrm>
            <a:off x="5580112" y="4725144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Łącznik prosty 47"/>
          <p:cNvCxnSpPr/>
          <p:nvPr/>
        </p:nvCxnSpPr>
        <p:spPr>
          <a:xfrm>
            <a:off x="5580112" y="4725144"/>
            <a:ext cx="1440160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72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/>
          <p:cNvGraphicFramePr/>
          <p:nvPr/>
        </p:nvGraphicFramePr>
        <p:xfrm>
          <a:off x="612000" y="836712"/>
          <a:ext cx="7920000" cy="522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Łącznik prosty 9"/>
          <p:cNvCxnSpPr/>
          <p:nvPr/>
        </p:nvCxnSpPr>
        <p:spPr>
          <a:xfrm flipH="1">
            <a:off x="2987824" y="1988840"/>
            <a:ext cx="1512168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4499992" y="1988840"/>
            <a:ext cx="1656184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 flipH="1">
            <a:off x="1691680" y="3501008"/>
            <a:ext cx="136815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/>
          <p:cNvCxnSpPr/>
          <p:nvPr/>
        </p:nvCxnSpPr>
        <p:spPr>
          <a:xfrm>
            <a:off x="3059832" y="3501008"/>
            <a:ext cx="1368152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3059832" y="3501008"/>
            <a:ext cx="4032448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6012160" y="6129328"/>
            <a:ext cx="2520280" cy="252000"/>
          </a:xfrm>
        </p:spPr>
        <p:txBody>
          <a:bodyPr/>
          <a:lstStyle/>
          <a:p>
            <a:pPr>
              <a:defRPr/>
            </a:pPr>
            <a:r>
              <a:rPr lang="pl-PL" dirty="0" err="1" smtClean="0"/>
              <a:t>Ministry</a:t>
            </a:r>
            <a:r>
              <a:rPr lang="pl-PL" dirty="0" smtClean="0"/>
              <a:t> of </a:t>
            </a:r>
            <a:r>
              <a:rPr lang="pl-PL" dirty="0" err="1" smtClean="0"/>
              <a:t>Labour</a:t>
            </a:r>
            <a:r>
              <a:rPr lang="pl-PL" dirty="0" smtClean="0"/>
              <a:t> and </a:t>
            </a:r>
            <a:r>
              <a:rPr lang="pl-PL" dirty="0" err="1" smtClean="0"/>
              <a:t>Social</a:t>
            </a:r>
            <a:r>
              <a:rPr lang="pl-PL" dirty="0" smtClean="0"/>
              <a:t> Policy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1137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619</TotalTime>
  <Words>2219</Words>
  <Application>Microsoft Office PowerPoint</Application>
  <PresentationFormat>Pokaz na ekranie (4:3)</PresentationFormat>
  <Paragraphs>297</Paragraphs>
  <Slides>36</Slides>
  <Notes>7</Notes>
  <HiddenSlides>0</HiddenSlides>
  <MMClips>0</MMClips>
  <ScaleCrop>false</ScaleCrop>
  <HeadingPairs>
    <vt:vector size="6" baseType="variant"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38" baseType="lpstr">
      <vt:lpstr>Hol</vt:lpstr>
      <vt:lpstr>Acrobat Document</vt:lpstr>
      <vt:lpstr>Foster care in Poland</vt:lpstr>
      <vt:lpstr>The Act of 9 June 2011 on family support and foster care system introduced new structure and procedures concerning foster families Poland</vt:lpstr>
      <vt:lpstr>Basic definitions</vt:lpstr>
      <vt:lpstr>Prezentacja programu PowerPoint</vt:lpstr>
      <vt:lpstr>Division of competence in terms of organisation of family support and foster care between self-governments</vt:lpstr>
      <vt:lpstr>A family may receive support from Gmina in the form of actions taken by:</vt:lpstr>
      <vt:lpstr>Foster care should be temporary and wherever possible it should aim at reintegrating the child with its family</vt:lpstr>
      <vt:lpstr>Prezentacja programu PowerPoint</vt:lpstr>
      <vt:lpstr>Prezentacja programu PowerPoint</vt:lpstr>
      <vt:lpstr>Family-based forms of foster care</vt:lpstr>
      <vt:lpstr>Prezentacja programu PowerPoint</vt:lpstr>
      <vt:lpstr>Other benefits in family-based foster care</vt:lpstr>
      <vt:lpstr>The new institution of substitute care organizer in Powiat (cz: Okres)</vt:lpstr>
      <vt:lpstr>Role of foster care organizer, continued:</vt:lpstr>
      <vt:lpstr>Foster care coordinator</vt:lpstr>
      <vt:lpstr>What does it mean to be a foster (substitute) family?</vt:lpstr>
      <vt:lpstr>My beloved child</vt:lpstr>
      <vt:lpstr>Prezentacja programu PowerPoint</vt:lpstr>
      <vt:lpstr>Are the needs of children needing foster care similar to needs of our own children?</vt:lpstr>
      <vt:lpstr>What do we know about emotions and feelings of children needing substitute care? </vt:lpstr>
      <vt:lpstr>Prezentacja programu PowerPoint</vt:lpstr>
      <vt:lpstr>How could we satisfy needs of those children in our families? What should we change?</vt:lpstr>
      <vt:lpstr>5 categories of care competencies</vt:lpstr>
      <vt:lpstr>Good practices: Foster Care Support Center – „PORT” - Warsaw</vt:lpstr>
      <vt:lpstr>Recruitmment campaigns</vt:lpstr>
      <vt:lpstr>Change in perspective of campaigns: Needs analysis of target groups</vt:lpstr>
      <vt:lpstr>Good practices: Training program for foster families:  PRIDE: Foster Care / Adoption</vt:lpstr>
      <vt:lpstr>PRIDE is based on competencies</vt:lpstr>
      <vt:lpstr>PRIDE: Methodology</vt:lpstr>
      <vt:lpstr>Pre-service training:</vt:lpstr>
      <vt:lpstr>Polish problems:</vt:lpstr>
      <vt:lpstr>Initial stage of work with the family in crisis – before the placement in substitute care ( excluding emergency intervention)</vt:lpstr>
      <vt:lpstr>Prezentacja programu PowerPoint</vt:lpstr>
      <vt:lpstr>Pierwszy miesiąc pracy z dzieckiem i rodziną po umieszczeniu w RZ</vt:lpstr>
      <vt:lpstr>Praca zaawansowana 2 -12 miesiąc</vt:lpstr>
      <vt:lpstr>Prezentacja programu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Act on care for a child under the age of 3 as an instrument facilitating the reconciliation of family and work life</dc:title>
  <dc:creator>imperator</dc:creator>
  <cp:lastModifiedBy>Admin</cp:lastModifiedBy>
  <cp:revision>44</cp:revision>
  <dcterms:created xsi:type="dcterms:W3CDTF">2012-06-10T17:31:34Z</dcterms:created>
  <dcterms:modified xsi:type="dcterms:W3CDTF">2012-12-07T08:46:18Z</dcterms:modified>
</cp:coreProperties>
</file>