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0"/>
  </p:notesMasterIdLst>
  <p:sldIdLst>
    <p:sldId id="256" r:id="rId2"/>
    <p:sldId id="261" r:id="rId3"/>
    <p:sldId id="267" r:id="rId4"/>
    <p:sldId id="262" r:id="rId5"/>
    <p:sldId id="263" r:id="rId6"/>
    <p:sldId id="265" r:id="rId7"/>
    <p:sldId id="266" r:id="rId8"/>
    <p:sldId id="268" r:id="rId9"/>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Georgia" pitchFamily="18" charset="0"/>
        <a:ea typeface="+mn-ea"/>
        <a:cs typeface="+mn-cs"/>
      </a:defRPr>
    </a:lvl1pPr>
    <a:lvl2pPr marL="457200" algn="l" rtl="0" fontAlgn="base">
      <a:spcBef>
        <a:spcPct val="0"/>
      </a:spcBef>
      <a:spcAft>
        <a:spcPct val="0"/>
      </a:spcAft>
      <a:defRPr kern="1200">
        <a:solidFill>
          <a:schemeClr val="tx1"/>
        </a:solidFill>
        <a:latin typeface="Georgia" pitchFamily="18" charset="0"/>
        <a:ea typeface="+mn-ea"/>
        <a:cs typeface="+mn-cs"/>
      </a:defRPr>
    </a:lvl2pPr>
    <a:lvl3pPr marL="914400" algn="l" rtl="0" fontAlgn="base">
      <a:spcBef>
        <a:spcPct val="0"/>
      </a:spcBef>
      <a:spcAft>
        <a:spcPct val="0"/>
      </a:spcAft>
      <a:defRPr kern="1200">
        <a:solidFill>
          <a:schemeClr val="tx1"/>
        </a:solidFill>
        <a:latin typeface="Georgia" pitchFamily="18" charset="0"/>
        <a:ea typeface="+mn-ea"/>
        <a:cs typeface="+mn-cs"/>
      </a:defRPr>
    </a:lvl3pPr>
    <a:lvl4pPr marL="1371600" algn="l" rtl="0" fontAlgn="base">
      <a:spcBef>
        <a:spcPct val="0"/>
      </a:spcBef>
      <a:spcAft>
        <a:spcPct val="0"/>
      </a:spcAft>
      <a:defRPr kern="1200">
        <a:solidFill>
          <a:schemeClr val="tx1"/>
        </a:solidFill>
        <a:latin typeface="Georgia" pitchFamily="18" charset="0"/>
        <a:ea typeface="+mn-ea"/>
        <a:cs typeface="+mn-cs"/>
      </a:defRPr>
    </a:lvl4pPr>
    <a:lvl5pPr marL="1828800" algn="l" rtl="0" fontAlgn="base">
      <a:spcBef>
        <a:spcPct val="0"/>
      </a:spcBef>
      <a:spcAft>
        <a:spcPct val="0"/>
      </a:spcAft>
      <a:defRPr kern="1200">
        <a:solidFill>
          <a:schemeClr val="tx1"/>
        </a:solidFill>
        <a:latin typeface="Georgia" pitchFamily="18" charset="0"/>
        <a:ea typeface="+mn-ea"/>
        <a:cs typeface="+mn-cs"/>
      </a:defRPr>
    </a:lvl5pPr>
    <a:lvl6pPr marL="2286000" algn="l" defTabSz="914400" rtl="0" eaLnBrk="1" latinLnBrk="0" hangingPunct="1">
      <a:defRPr kern="1200">
        <a:solidFill>
          <a:schemeClr val="tx1"/>
        </a:solidFill>
        <a:latin typeface="Georgia" pitchFamily="18" charset="0"/>
        <a:ea typeface="+mn-ea"/>
        <a:cs typeface="+mn-cs"/>
      </a:defRPr>
    </a:lvl6pPr>
    <a:lvl7pPr marL="2743200" algn="l" defTabSz="914400" rtl="0" eaLnBrk="1" latinLnBrk="0" hangingPunct="1">
      <a:defRPr kern="1200">
        <a:solidFill>
          <a:schemeClr val="tx1"/>
        </a:solidFill>
        <a:latin typeface="Georgia" pitchFamily="18" charset="0"/>
        <a:ea typeface="+mn-ea"/>
        <a:cs typeface="+mn-cs"/>
      </a:defRPr>
    </a:lvl7pPr>
    <a:lvl8pPr marL="3200400" algn="l" defTabSz="914400" rtl="0" eaLnBrk="1" latinLnBrk="0" hangingPunct="1">
      <a:defRPr kern="1200">
        <a:solidFill>
          <a:schemeClr val="tx1"/>
        </a:solidFill>
        <a:latin typeface="Georgia" pitchFamily="18" charset="0"/>
        <a:ea typeface="+mn-ea"/>
        <a:cs typeface="+mn-cs"/>
      </a:defRPr>
    </a:lvl8pPr>
    <a:lvl9pPr marL="3657600" algn="l" defTabSz="914400" rtl="0" eaLnBrk="1" latinLnBrk="0" hangingPunct="1">
      <a:defRPr kern="1200">
        <a:solidFill>
          <a:schemeClr val="tx1"/>
        </a:solidFill>
        <a:latin typeface="Georgia"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559"/>
    <a:srgbClr val="002121"/>
    <a:srgbClr val="A8B000"/>
    <a:srgbClr val="66594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81" autoAdjust="0"/>
    <p:restoredTop sz="76132" autoAdjust="0"/>
  </p:normalViewPr>
  <p:slideViewPr>
    <p:cSldViewPr>
      <p:cViewPr>
        <p:scale>
          <a:sx n="100" d="100"/>
          <a:sy n="100" d="100"/>
        </p:scale>
        <p:origin x="-90" y="79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468"/>
    </p:cViewPr>
  </p:sorterViewPr>
  <p:notesViewPr>
    <p:cSldViewPr>
      <p:cViewPr varScale="1">
        <p:scale>
          <a:sx n="57" d="100"/>
          <a:sy n="57" d="100"/>
        </p:scale>
        <p:origin x="-1788"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defRPr sz="1200"/>
            </a:lvl1pPr>
          </a:lstStyle>
          <a:p>
            <a:pPr>
              <a:defRPr/>
            </a:pPr>
            <a:endParaRPr lang="nl-NL"/>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nl-NL"/>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p>
            <a:pPr lvl="0"/>
            <a:r>
              <a:rPr lang="nl-NL" noProof="0" smtClean="0"/>
              <a:t>Klik om de opmaakprofielen van de modeltekst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defRPr sz="1200"/>
            </a:lvl1pPr>
          </a:lstStyle>
          <a:p>
            <a:pPr>
              <a:defRPr/>
            </a:pPr>
            <a:endParaRPr lang="nl-NL"/>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lgn="r">
              <a:defRPr sz="1200"/>
            </a:lvl1pPr>
          </a:lstStyle>
          <a:p>
            <a:pPr>
              <a:defRPr/>
            </a:pPr>
            <a:fld id="{1ACE0BFF-CC6F-4C27-B5DC-0D263AAFAFB8}" type="slidenum">
              <a:rPr lang="nl-NL"/>
              <a:pPr>
                <a:defRPr/>
              </a:pPr>
              <a:t>‹#›</a:t>
            </a:fld>
            <a:endParaRPr lang="nl-N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Georgia"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Georgia"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Georgia"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Georgia"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Georgia"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answersforbusiness.nl/product/permits/Bouwvergunning?branch=65" TargetMode="External"/><Relationship Id="rId7" Type="http://schemas.openxmlformats.org/officeDocument/2006/relationships/hyperlink" Target="http://www.answersforbusiness.nl/product/laws/Veiligheid-speeltoestellen?branch=65" TargetMode="External"/><Relationship Id="rId2" Type="http://schemas.openxmlformats.org/officeDocument/2006/relationships/slide" Target="../slides/slide6.xml"/><Relationship Id="rId1" Type="http://schemas.openxmlformats.org/officeDocument/2006/relationships/notesMaster" Target="../notesMasters/notesMaster1.xml"/><Relationship Id="rId6" Type="http://schemas.openxmlformats.org/officeDocument/2006/relationships/hyperlink" Target="http://www.answersforbusiness.nl/product/permits/HACCP-plan?branch=65" TargetMode="External"/><Relationship Id="rId5" Type="http://schemas.openxmlformats.org/officeDocument/2006/relationships/hyperlink" Target="http://www.answersforbusiness.nl/product/permits/Risicoinventarisatie--en-evaluatie?branch=65" TargetMode="External"/><Relationship Id="rId4" Type="http://schemas.openxmlformats.org/officeDocument/2006/relationships/hyperlink" Target="http://www.answersforbusiness.nl/product/permits/Gebruiksvergunning?branch=65"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answersforbusiness.nl/branche?branch=65"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jdelijke aanduiding voor dia-afbeelding 1"/>
          <p:cNvSpPr>
            <a:spLocks noGrp="1" noRot="1" noChangeAspect="1"/>
          </p:cNvSpPr>
          <p:nvPr>
            <p:ph type="sldImg"/>
          </p:nvPr>
        </p:nvSpPr>
        <p:spPr>
          <a:ln/>
        </p:spPr>
      </p:sp>
      <p:sp>
        <p:nvSpPr>
          <p:cNvPr id="17410" name="Tijdelijke aanduiding voor notities 2"/>
          <p:cNvSpPr>
            <a:spLocks noGrp="1"/>
          </p:cNvSpPr>
          <p:nvPr>
            <p:ph type="body" idx="1"/>
          </p:nvPr>
        </p:nvSpPr>
        <p:spPr>
          <a:noFill/>
        </p:spPr>
        <p:txBody>
          <a:bodyPr/>
          <a:lstStyle/>
          <a:p>
            <a:pPr eaLnBrk="1" hangingPunct="1"/>
            <a:endParaRPr lang="cs-CZ" smtClean="0"/>
          </a:p>
        </p:txBody>
      </p:sp>
      <p:sp>
        <p:nvSpPr>
          <p:cNvPr id="17411" name="Tijdelijke aanduiding voor dianummer 3"/>
          <p:cNvSpPr>
            <a:spLocks noGrp="1"/>
          </p:cNvSpPr>
          <p:nvPr>
            <p:ph type="sldNum" sz="quarter" idx="5"/>
          </p:nvPr>
        </p:nvSpPr>
        <p:spPr>
          <a:noFill/>
          <a:ln>
            <a:miter lim="800000"/>
            <a:headEnd/>
            <a:tailEnd/>
          </a:ln>
        </p:spPr>
        <p:txBody>
          <a:bodyPr/>
          <a:lstStyle/>
          <a:p>
            <a:fld id="{B4227CE7-EDAE-44BE-8E98-5FA9F16347D3}" type="slidenum">
              <a:rPr lang="nl-NL" smtClean="0"/>
              <a:pPr/>
              <a:t>3</a:t>
            </a:fld>
            <a:endParaRPr lang="nl-NL"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jdelijke aanduiding voor dia-afbeelding 1"/>
          <p:cNvSpPr>
            <a:spLocks noGrp="1" noRot="1" noChangeAspect="1"/>
          </p:cNvSpPr>
          <p:nvPr>
            <p:ph type="sldImg"/>
          </p:nvPr>
        </p:nvSpPr>
        <p:spPr>
          <a:ln/>
        </p:spPr>
      </p:sp>
      <p:sp>
        <p:nvSpPr>
          <p:cNvPr id="19458" name="Tijdelijke aanduiding voor notities 2"/>
          <p:cNvSpPr>
            <a:spLocks noGrp="1"/>
          </p:cNvSpPr>
          <p:nvPr>
            <p:ph type="body" idx="1"/>
          </p:nvPr>
        </p:nvSpPr>
        <p:spPr>
          <a:noFill/>
        </p:spPr>
        <p:txBody>
          <a:bodyPr/>
          <a:lstStyle/>
          <a:p>
            <a:pPr eaLnBrk="1" hangingPunct="1"/>
            <a:endParaRPr lang="cs-CZ" smtClean="0"/>
          </a:p>
        </p:txBody>
      </p:sp>
      <p:sp>
        <p:nvSpPr>
          <p:cNvPr id="19459" name="Tijdelijke aanduiding voor dianummer 3"/>
          <p:cNvSpPr>
            <a:spLocks noGrp="1"/>
          </p:cNvSpPr>
          <p:nvPr>
            <p:ph type="sldNum" sz="quarter" idx="5"/>
          </p:nvPr>
        </p:nvSpPr>
        <p:spPr>
          <a:noFill/>
          <a:ln>
            <a:miter lim="800000"/>
            <a:headEnd/>
            <a:tailEnd/>
          </a:ln>
        </p:spPr>
        <p:txBody>
          <a:bodyPr/>
          <a:lstStyle/>
          <a:p>
            <a:fld id="{6D787002-B0F3-4972-BBF9-1FCE6A38538D}" type="slidenum">
              <a:rPr lang="nl-NL" smtClean="0"/>
              <a:pPr/>
              <a:t>4</a:t>
            </a:fld>
            <a:endParaRPr lang="nl-NL"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jdelijke aanduiding voor dia-afbeelding 1"/>
          <p:cNvSpPr>
            <a:spLocks noGrp="1" noRot="1" noChangeAspect="1"/>
          </p:cNvSpPr>
          <p:nvPr>
            <p:ph type="sldImg"/>
          </p:nvPr>
        </p:nvSpPr>
        <p:spPr>
          <a:ln/>
        </p:spPr>
      </p:sp>
      <p:sp>
        <p:nvSpPr>
          <p:cNvPr id="21506" name="Tijdelijke aanduiding voor notities 2"/>
          <p:cNvSpPr>
            <a:spLocks noGrp="1"/>
          </p:cNvSpPr>
          <p:nvPr>
            <p:ph type="body" idx="1"/>
          </p:nvPr>
        </p:nvSpPr>
        <p:spPr>
          <a:noFill/>
        </p:spPr>
        <p:txBody>
          <a:bodyPr/>
          <a:lstStyle/>
          <a:p>
            <a:pPr eaLnBrk="1" hangingPunct="1"/>
            <a:r>
              <a:rPr lang="nl-NL" b="1" smtClean="0"/>
              <a:t>Factsheet </a:t>
            </a:r>
            <a:r>
              <a:rPr lang="nl-NL" smtClean="0"/>
              <a:t> </a:t>
            </a:r>
            <a:r>
              <a:rPr lang="nl-NL" b="1" smtClean="0"/>
              <a:t>Kinderopvang –e-quality 2008</a:t>
            </a:r>
            <a:endParaRPr lang="nl-NL" smtClean="0"/>
          </a:p>
          <a:p>
            <a:pPr eaLnBrk="1" hangingPunct="1"/>
            <a:r>
              <a:rPr lang="nl-NL" smtClean="0"/>
              <a:t>Aansluiting tussen beleid en wensen van ouders Ouders zien een kinderdagverblijf vooral als een professionele opvangvorm waar aandacht is voor kwaliteit en verzorgers goed zijn opgeleid. Vooral ouders die gebruik maken van dit type opvang vinden dit belangrijk. De meeste ouders zijn echter wel van mening dat een kinderdagverblijf weinig persoonlijke aandacht biedt voor het kind. Daarnaast wordt een kinderdagverblijf als weinig flexibel gezien, bijvoorbeeld in de openingstijden. Vooral voor ouders die variabele werktijden hebben is flexibiliteit heel belangrijk. Voor deze ouders is gastouderopvang, naast de informele opvang, dan ook een goed alternatief. Gastouderopvang sluit dan ook goed aan bij de wensen van veel ouders: het is persoonlijk, kleinschalig en flexibel. Wel bestaan er twijfels over de kwaliteit (en de controle hierop) en betrouwbaarheid; hoe weet je of de gastouder goed voor het kind zorgt en te vertrouwen is? Deze zekerheid voelen ouders wel bij opvang door bekenden, zoals grootouders. Vanuit dit perspectief is het dan ook niet verwonderlijk dat ouders de opvang door oppasmoeders, opa’s en/of oma’s hebben geformaliseerd door hen in te schrijven bij een erkend gastouderbureau; zo ontvangen ze subsidie voor de opvangvorm die het best aan hun wensen voldoet. </a:t>
            </a:r>
          </a:p>
          <a:p>
            <a:pPr eaLnBrk="1" hangingPunct="1"/>
            <a:r>
              <a:rPr lang="nl-NL" smtClean="0"/>
              <a:t>In de huidige discussie gaat vooral de aandacht uit naar het ‘oneigenlijk’ gebruik van gastouderopvang, maar minder naar de onderliggende wensen van ouders waardoor ze voor dit type opvang kiezen. </a:t>
            </a:r>
          </a:p>
          <a:p>
            <a:pPr eaLnBrk="1" hangingPunct="1"/>
            <a:endParaRPr lang="nl-NL" smtClean="0"/>
          </a:p>
        </p:txBody>
      </p:sp>
      <p:sp>
        <p:nvSpPr>
          <p:cNvPr id="21507" name="Tijdelijke aanduiding voor dianummer 3"/>
          <p:cNvSpPr>
            <a:spLocks noGrp="1"/>
          </p:cNvSpPr>
          <p:nvPr>
            <p:ph type="sldNum" sz="quarter" idx="5"/>
          </p:nvPr>
        </p:nvSpPr>
        <p:spPr>
          <a:noFill/>
          <a:ln>
            <a:miter lim="800000"/>
            <a:headEnd/>
            <a:tailEnd/>
          </a:ln>
        </p:spPr>
        <p:txBody>
          <a:bodyPr/>
          <a:lstStyle/>
          <a:p>
            <a:fld id="{9B3DFD54-F19A-4EBE-AA9D-8357B898B074}" type="slidenum">
              <a:rPr lang="nl-NL" smtClean="0"/>
              <a:pPr/>
              <a:t>5</a:t>
            </a:fld>
            <a:endParaRPr lang="nl-NL"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jdelijke aanduiding voor dia-afbeelding 1"/>
          <p:cNvSpPr>
            <a:spLocks noGrp="1" noRot="1" noChangeAspect="1"/>
          </p:cNvSpPr>
          <p:nvPr>
            <p:ph type="sldImg"/>
          </p:nvPr>
        </p:nvSpPr>
        <p:spPr>
          <a:ln/>
        </p:spPr>
      </p:sp>
      <p:sp>
        <p:nvSpPr>
          <p:cNvPr id="23554" name="Tijdelijke aanduiding voor notities 2"/>
          <p:cNvSpPr>
            <a:spLocks noGrp="1"/>
          </p:cNvSpPr>
          <p:nvPr>
            <p:ph type="body" idx="1"/>
          </p:nvPr>
        </p:nvSpPr>
        <p:spPr>
          <a:xfrm>
            <a:off x="685800" y="4140200"/>
            <a:ext cx="5486400" cy="4318000"/>
          </a:xfrm>
          <a:noFill/>
        </p:spPr>
        <p:txBody>
          <a:bodyPr/>
          <a:lstStyle/>
          <a:p>
            <a:pPr eaLnBrk="1" hangingPunct="1"/>
            <a:r>
              <a:rPr lang="nl-NL" sz="900" smtClean="0"/>
              <a:t>Apply for more permits:</a:t>
            </a:r>
            <a:r>
              <a:rPr lang="en-US" sz="900" b="1" smtClean="0">
                <a:hlinkClick r:id="rId3" action="ppaction://hlinkfile"/>
              </a:rPr>
              <a:t>4. Apply for a building permit</a:t>
            </a:r>
            <a:r>
              <a:rPr lang="en-US" sz="900" smtClean="0"/>
              <a:t> </a:t>
            </a:r>
            <a:br>
              <a:rPr lang="en-US" sz="900" smtClean="0"/>
            </a:br>
            <a:r>
              <a:rPr lang="en-US" sz="900" smtClean="0"/>
              <a:t>If you want to build, make alterations to or renovate a building, you will normally need a building permit (part of the All-in-one Permit for Physical Aspects, </a:t>
            </a:r>
            <a:r>
              <a:rPr lang="en-US" sz="900" i="1" smtClean="0"/>
              <a:t>omgevingsvergunning</a:t>
            </a:r>
            <a:r>
              <a:rPr lang="en-US" sz="900" smtClean="0"/>
              <a:t>). You may also need listed building consent.</a:t>
            </a:r>
            <a:r>
              <a:rPr lang="en-US" sz="900" b="1" smtClean="0">
                <a:hlinkClick r:id="rId4" action="ppaction://hlinkfile"/>
              </a:rPr>
              <a:t>5. Submit a notification of occupancy or apply for an occupancy permit</a:t>
            </a:r>
            <a:r>
              <a:rPr lang="en-US" sz="900" smtClean="0"/>
              <a:t> If you operate a childcare centre for more than ten children under the age of 12, you need an occupancy permit (part of the All-in-one Permit for Physical Aspects, </a:t>
            </a:r>
            <a:r>
              <a:rPr lang="en-US" sz="900" i="1" smtClean="0"/>
              <a:t>omgevingsvergunning</a:t>
            </a:r>
            <a:r>
              <a:rPr lang="en-US" sz="900" smtClean="0"/>
              <a:t>). In other cases, a notification of occupancy will suffice.</a:t>
            </a:r>
            <a:r>
              <a:rPr lang="en-US" sz="900" b="1" smtClean="0">
                <a:hlinkClick r:id="rId5" action="ppaction://hlinkfile"/>
              </a:rPr>
              <a:t>12. Draw up a risk inventory and evaluation (RI&amp;E)</a:t>
            </a:r>
            <a:r>
              <a:rPr lang="en-US" sz="900" smtClean="0"/>
              <a:t> Before hiring employees, you must draw up a risk inventory and evaluation (</a:t>
            </a:r>
            <a:r>
              <a:rPr lang="en-US" sz="900" i="1" smtClean="0"/>
              <a:t>RI&amp;E</a:t>
            </a:r>
            <a:r>
              <a:rPr lang="en-US" sz="900" smtClean="0"/>
              <a:t>) in which you describe the risks faced by your employees and the measures you have in place to address these risks.</a:t>
            </a:r>
          </a:p>
          <a:p>
            <a:pPr eaLnBrk="1" hangingPunct="1"/>
            <a:r>
              <a:rPr lang="en-US" sz="900" b="1" smtClean="0">
                <a:hlinkClick r:id="rId6" action="ppaction://hlinkfile"/>
              </a:rPr>
              <a:t>14. Draw up an HACCP plan or comply with a hygiene code</a:t>
            </a:r>
            <a:r>
              <a:rPr lang="en-US" sz="900" smtClean="0"/>
              <a:t> </a:t>
            </a:r>
            <a:br>
              <a:rPr lang="en-US" sz="900" smtClean="0"/>
            </a:br>
            <a:r>
              <a:rPr lang="en-US" sz="900" smtClean="0"/>
              <a:t>If you prepare food and drink, you must have an HACCP plan in place or comply with a certified hygiene code, e.g. the code of the employers’ organisation of the welfare, youth care and childcare sectors (</a:t>
            </a:r>
            <a:r>
              <a:rPr lang="en-US" sz="900" i="1" smtClean="0"/>
              <a:t>MOgroep</a:t>
            </a:r>
            <a:r>
              <a:rPr lang="en-US" sz="900" smtClean="0"/>
              <a:t>).</a:t>
            </a:r>
            <a:r>
              <a:rPr lang="en-US" sz="900" b="1" smtClean="0">
                <a:hlinkClick r:id="rId7" action="ppaction://hlinkfile"/>
              </a:rPr>
              <a:t>15. Create a playground equipment logbook</a:t>
            </a:r>
            <a:r>
              <a:rPr lang="en-US" sz="900" smtClean="0"/>
              <a:t> If you intend to install playground equipment, you are obliged to keep a logbook containing the testing or inspection details and information on maintenance and accidents.</a:t>
            </a:r>
            <a:endParaRPr lang="nl-NL" sz="900" smtClean="0"/>
          </a:p>
          <a:p>
            <a:pPr eaLnBrk="1" hangingPunct="1"/>
            <a:r>
              <a:rPr lang="nl-NL" sz="900" smtClean="0"/>
              <a:t>:</a:t>
            </a:r>
          </a:p>
        </p:txBody>
      </p:sp>
      <p:sp>
        <p:nvSpPr>
          <p:cNvPr id="23555" name="Tijdelijke aanduiding voor dianummer 3"/>
          <p:cNvSpPr>
            <a:spLocks noGrp="1"/>
          </p:cNvSpPr>
          <p:nvPr>
            <p:ph type="sldNum" sz="quarter" idx="5"/>
          </p:nvPr>
        </p:nvSpPr>
        <p:spPr>
          <a:noFill/>
          <a:ln>
            <a:miter lim="800000"/>
            <a:headEnd/>
            <a:tailEnd/>
          </a:ln>
        </p:spPr>
        <p:txBody>
          <a:bodyPr/>
          <a:lstStyle/>
          <a:p>
            <a:fld id="{71983D6D-83DE-4329-92EA-4D2E1CFDE703}" type="slidenum">
              <a:rPr lang="nl-NL" smtClean="0"/>
              <a:pPr/>
              <a:t>6</a:t>
            </a:fld>
            <a:endParaRPr lang="nl-NL"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jdelijke aanduiding voor dia-afbeelding 1"/>
          <p:cNvSpPr>
            <a:spLocks noGrp="1" noRot="1" noChangeAspect="1"/>
          </p:cNvSpPr>
          <p:nvPr>
            <p:ph type="sldImg"/>
          </p:nvPr>
        </p:nvSpPr>
        <p:spPr>
          <a:xfrm>
            <a:off x="1196975" y="684213"/>
            <a:ext cx="4572000" cy="3429000"/>
          </a:xfrm>
          <a:ln/>
        </p:spPr>
      </p:sp>
      <p:sp>
        <p:nvSpPr>
          <p:cNvPr id="25602" name="Tijdelijke aanduiding voor notities 2"/>
          <p:cNvSpPr>
            <a:spLocks noGrp="1"/>
          </p:cNvSpPr>
          <p:nvPr>
            <p:ph type="body" idx="1"/>
          </p:nvPr>
        </p:nvSpPr>
        <p:spPr>
          <a:xfrm>
            <a:off x="692150" y="4140200"/>
            <a:ext cx="5486400" cy="4114800"/>
          </a:xfrm>
          <a:noFill/>
        </p:spPr>
        <p:txBody>
          <a:bodyPr/>
          <a:lstStyle/>
          <a:p>
            <a:pPr eaLnBrk="1" hangingPunct="1"/>
            <a:r>
              <a:rPr lang="nl-NL" sz="1000" b="1" smtClean="0"/>
              <a:t>Size inside and outside play area:Childcare</a:t>
            </a:r>
            <a:r>
              <a:rPr lang="nl-NL" sz="1000" smtClean="0"/>
              <a:t>: inside 3,5 M2, outside 3m2</a:t>
            </a:r>
          </a:p>
          <a:p>
            <a:pPr eaLnBrk="1" hangingPunct="1"/>
            <a:r>
              <a:rPr lang="nl-NL" sz="1000" i="1" smtClean="0"/>
              <a:t>Child minding: </a:t>
            </a:r>
            <a:r>
              <a:rPr lang="en-US" sz="1000" smtClean="0"/>
              <a:t>The home where childminding care is provided must have sufficient space for children to play and sleep in and sufficient outdoor play facilities, geared to the number and ages of the children in the childminder’s care.</a:t>
            </a:r>
            <a:endParaRPr lang="nl-NL" sz="1000" smtClean="0"/>
          </a:p>
          <a:p>
            <a:pPr eaLnBrk="1" hangingPunct="1"/>
            <a:endParaRPr lang="nl-NL" sz="1000" smtClean="0">
              <a:hlinkClick r:id="rId3" action="ppaction://hlinkfile" tooltip="To the homepage of this sector"/>
            </a:endParaRPr>
          </a:p>
          <a:p>
            <a:pPr eaLnBrk="1" hangingPunct="1"/>
            <a:r>
              <a:rPr lang="en-US" sz="1000" smtClean="0">
                <a:hlinkClick r:id="rId3" action="ppaction://hlinkfile" tooltip="To the homepage of this sector"/>
              </a:rPr>
              <a:t>Childcare centres and childminding scheme</a:t>
            </a:r>
            <a:r>
              <a:rPr lang="en-US" sz="1000" b="1" smtClean="0"/>
              <a:t>Pedagogical policy plan</a:t>
            </a:r>
          </a:p>
          <a:p>
            <a:pPr eaLnBrk="1" hangingPunct="1"/>
            <a:r>
              <a:rPr lang="en-US" sz="1000" smtClean="0"/>
              <a:t>Every childcare organisation in the Netherlands must have a pedagogical policy plan, in which you set out your views on how to interact with children. You prepare the pedagogical policy plan in consultation with the parents’ committee.</a:t>
            </a:r>
          </a:p>
          <a:p>
            <a:pPr eaLnBrk="1" hangingPunct="1"/>
            <a:r>
              <a:rPr lang="en-US" sz="1000" b="1" smtClean="0"/>
              <a:t>What must you do?</a:t>
            </a:r>
            <a:r>
              <a:rPr lang="en-US" sz="1000" smtClean="0"/>
              <a:t>In consultation with the parents’ committee, you must address at least the following subjects:How is emotional safety guaranteed?  How is the development of personal and social skills promoted? How does the transfer of values and standards take place</a:t>
            </a:r>
            <a:endParaRPr lang="en-US" sz="1000" smtClean="0">
              <a:hlinkClick r:id="rId3" action="ppaction://hlinkfile" tooltip="To the homepage of this sector"/>
            </a:endParaRPr>
          </a:p>
        </p:txBody>
      </p:sp>
      <p:sp>
        <p:nvSpPr>
          <p:cNvPr id="25603" name="Tijdelijke aanduiding voor dianummer 3"/>
          <p:cNvSpPr>
            <a:spLocks noGrp="1"/>
          </p:cNvSpPr>
          <p:nvPr>
            <p:ph type="sldNum" sz="quarter" idx="5"/>
          </p:nvPr>
        </p:nvSpPr>
        <p:spPr>
          <a:noFill/>
          <a:ln>
            <a:miter lim="800000"/>
            <a:headEnd/>
            <a:tailEnd/>
          </a:ln>
        </p:spPr>
        <p:txBody>
          <a:bodyPr/>
          <a:lstStyle/>
          <a:p>
            <a:fld id="{A057AF21-A08B-431A-B03B-DE12A5CD602C}" type="slidenum">
              <a:rPr lang="nl-NL" smtClean="0"/>
              <a:pPr/>
              <a:t>7</a:t>
            </a:fld>
            <a:endParaRPr lang="nl-NL"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jdelijke aanduiding voor dia-afbeelding 1"/>
          <p:cNvSpPr>
            <a:spLocks noGrp="1" noRot="1" noChangeAspect="1"/>
          </p:cNvSpPr>
          <p:nvPr>
            <p:ph type="sldImg"/>
          </p:nvPr>
        </p:nvSpPr>
        <p:spPr>
          <a:ln/>
        </p:spPr>
      </p:sp>
      <p:sp>
        <p:nvSpPr>
          <p:cNvPr id="27650" name="Tijdelijke aanduiding voor notities 2"/>
          <p:cNvSpPr>
            <a:spLocks noGrp="1"/>
          </p:cNvSpPr>
          <p:nvPr>
            <p:ph type="body" idx="1"/>
          </p:nvPr>
        </p:nvSpPr>
        <p:spPr>
          <a:xfrm>
            <a:off x="685800" y="4140200"/>
            <a:ext cx="5486400" cy="4318000"/>
          </a:xfrm>
          <a:noFill/>
        </p:spPr>
        <p:txBody>
          <a:bodyPr/>
          <a:lstStyle/>
          <a:p>
            <a:pPr eaLnBrk="1" hangingPunct="1"/>
            <a:r>
              <a:rPr lang="en-US" sz="1100" b="1" smtClean="0"/>
              <a:t>Policy plan for childcare centres</a:t>
            </a:r>
          </a:p>
          <a:p>
            <a:pPr eaLnBrk="1" hangingPunct="1"/>
            <a:r>
              <a:rPr lang="en-US" sz="1100" smtClean="0"/>
              <a:t>You must draw up the pedagogical policy plan within six months of submitting an application to have your childcare centre included in the National Childcare Register (</a:t>
            </a:r>
            <a:r>
              <a:rPr lang="en-US" sz="1100" i="1" smtClean="0"/>
              <a:t>Landelijk Register Kinderopvang, LRKO</a:t>
            </a:r>
            <a:r>
              <a:rPr lang="en-US" sz="1100" smtClean="0"/>
              <a:t>) to your municipal authority. The policy plan for childcare centres must also specify:</a:t>
            </a:r>
          </a:p>
          <a:p>
            <a:pPr eaLnBrk="1" hangingPunct="1"/>
            <a:r>
              <a:rPr lang="en-US" sz="1100" smtClean="0"/>
              <a:t>The working procedure, maximum size and age structure of the basic groups </a:t>
            </a:r>
          </a:p>
          <a:p>
            <a:pPr eaLnBrk="1" hangingPunct="1"/>
            <a:r>
              <a:rPr lang="en-US" sz="1100" smtClean="0"/>
              <a:t>In which (play) activities children leave their basic group </a:t>
            </a:r>
          </a:p>
          <a:p>
            <a:pPr eaLnBrk="1" hangingPunct="1"/>
            <a:r>
              <a:rPr lang="en-US" sz="1100" smtClean="0"/>
              <a:t>How childminders are supported by other adults in their activities with children </a:t>
            </a:r>
          </a:p>
          <a:p>
            <a:pPr eaLnBrk="1" hangingPunct="1"/>
            <a:r>
              <a:rPr lang="en-US" sz="1100" smtClean="0"/>
              <a:t>If only one childminder is present at your childcare organisation, you must ensure that another adult can provide assistance in the event of emergencies. This adult fulfils a stand-by function. The pedagogical policy plan must describe how you implemented this stand-by function.</a:t>
            </a:r>
          </a:p>
          <a:p>
            <a:pPr eaLnBrk="1" hangingPunct="1"/>
            <a:r>
              <a:rPr lang="en-US" sz="1100" b="1" smtClean="0"/>
              <a:t>Policy plan for childminding agencies</a:t>
            </a:r>
          </a:p>
          <a:p>
            <a:pPr eaLnBrk="1" hangingPunct="1"/>
            <a:r>
              <a:rPr lang="en-US" sz="1100" smtClean="0"/>
              <a:t>You have to adopt the pedagogical policy plan before submitting an application to have your childminding agency included in the National Childcare Register (</a:t>
            </a:r>
            <a:r>
              <a:rPr lang="en-US" sz="1100" i="1" smtClean="0"/>
              <a:t>Landelijk Register Kinderopvang, LRKO</a:t>
            </a:r>
            <a:r>
              <a:rPr lang="en-US" sz="1100" smtClean="0"/>
              <a:t>) to your municipal authority. The pedagogical policy plan for childminding agencies must also specify:</a:t>
            </a:r>
          </a:p>
          <a:p>
            <a:pPr eaLnBrk="1" hangingPunct="1"/>
            <a:r>
              <a:rPr lang="en-US" sz="1100" smtClean="0"/>
              <a:t>The composition of the group of children cared for by a childminder </a:t>
            </a:r>
          </a:p>
          <a:p>
            <a:pPr eaLnBrk="1" hangingPunct="1"/>
            <a:r>
              <a:rPr lang="en-US" sz="1100" smtClean="0"/>
              <a:t>The requirements you impose with regard to childminding care </a:t>
            </a:r>
          </a:p>
          <a:p>
            <a:pPr eaLnBrk="1" hangingPunct="1"/>
            <a:r>
              <a:rPr lang="en-US" sz="1100" smtClean="0"/>
              <a:t>The home where childminding care is provided must have sufficient space for children to play and sleep in and sufficient outdoor play facilities, geared to the number and ages of the children in the childminder’s care.</a:t>
            </a:r>
          </a:p>
          <a:p>
            <a:pPr eaLnBrk="1" hangingPunct="1"/>
            <a:r>
              <a:rPr lang="nl-NL" sz="1100" b="1" smtClean="0"/>
              <a:t>Pedagogy practice</a:t>
            </a:r>
          </a:p>
          <a:p>
            <a:pPr marL="0" lvl="1" eaLnBrk="1" hangingPunct="1"/>
            <a:r>
              <a:rPr lang="nl-NL" sz="1100" smtClean="0"/>
              <a:t>More detailed indicators for measuring quality than for childminding regarding emotional safety/ promotion of </a:t>
            </a:r>
            <a:r>
              <a:rPr lang="en-US" sz="1100" smtClean="0"/>
              <a:t>development of personal and social skills/ transfer of values &amp; standards</a:t>
            </a:r>
            <a:endParaRPr lang="nl-NL" sz="1100" smtClean="0"/>
          </a:p>
          <a:p>
            <a:pPr eaLnBrk="1" hangingPunct="1"/>
            <a:endParaRPr lang="nl-NL" smtClean="0"/>
          </a:p>
          <a:p>
            <a:pPr eaLnBrk="1" hangingPunct="1"/>
            <a:endParaRPr lang="nl-NL" smtClean="0"/>
          </a:p>
          <a:p>
            <a:pPr eaLnBrk="1" hangingPunct="1"/>
            <a:endParaRPr lang="nl-NL" smtClean="0"/>
          </a:p>
        </p:txBody>
      </p:sp>
      <p:sp>
        <p:nvSpPr>
          <p:cNvPr id="27651" name="Tijdelijke aanduiding voor dianummer 3"/>
          <p:cNvSpPr>
            <a:spLocks noGrp="1"/>
          </p:cNvSpPr>
          <p:nvPr>
            <p:ph type="sldNum" sz="quarter" idx="5"/>
          </p:nvPr>
        </p:nvSpPr>
        <p:spPr>
          <a:noFill/>
          <a:ln>
            <a:miter lim="800000"/>
            <a:headEnd/>
            <a:tailEnd/>
          </a:ln>
        </p:spPr>
        <p:txBody>
          <a:bodyPr/>
          <a:lstStyle/>
          <a:p>
            <a:fld id="{5ED9352C-145B-45A9-BCFD-5CDF7C7EB1A3}" type="slidenum">
              <a:rPr lang="nl-NL" smtClean="0"/>
              <a:pPr/>
              <a:t>8</a:t>
            </a:fld>
            <a:endParaRPr lang="nl-NL"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755650" y="1196975"/>
            <a:ext cx="7561263" cy="1470025"/>
          </a:xfrm>
        </p:spPr>
        <p:txBody>
          <a:bodyPr/>
          <a:lstStyle>
            <a:lvl1pPr>
              <a:defRPr sz="3600"/>
            </a:lvl1pPr>
          </a:lstStyle>
          <a:p>
            <a:pPr lvl="0"/>
            <a:r>
              <a:rPr lang="nl-NL" noProof="0" smtClean="0"/>
              <a:t>Klik om de stijl te bewerken</a:t>
            </a:r>
          </a:p>
        </p:txBody>
      </p:sp>
      <p:sp>
        <p:nvSpPr>
          <p:cNvPr id="3075" name="Rectangle 3"/>
          <p:cNvSpPr>
            <a:spLocks noGrp="1" noChangeArrowheads="1"/>
          </p:cNvSpPr>
          <p:nvPr>
            <p:ph type="subTitle" idx="1"/>
          </p:nvPr>
        </p:nvSpPr>
        <p:spPr>
          <a:xfrm>
            <a:off x="755650" y="2709863"/>
            <a:ext cx="7558088" cy="2879725"/>
          </a:xfrm>
        </p:spPr>
        <p:txBody>
          <a:bodyPr/>
          <a:lstStyle>
            <a:lvl1pPr marL="0" indent="0">
              <a:buFontTx/>
              <a:buNone/>
              <a:defRPr sz="2700"/>
            </a:lvl1pPr>
          </a:lstStyle>
          <a:p>
            <a:pPr lvl="0"/>
            <a:r>
              <a:rPr lang="nl-NL" noProof="0" smtClean="0"/>
              <a:t>Klik om de ondertitelstijl van het model te bewerken</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12"/>
          <p:cNvSpPr>
            <a:spLocks noGrp="1" noChangeArrowheads="1"/>
          </p:cNvSpPr>
          <p:nvPr>
            <p:ph type="dt" sz="half" idx="10"/>
          </p:nvPr>
        </p:nvSpPr>
        <p:spPr>
          <a:ln/>
        </p:spPr>
        <p:txBody>
          <a:bodyPr/>
          <a:lstStyle>
            <a:lvl1pPr>
              <a:defRPr/>
            </a:lvl1pPr>
          </a:lstStyle>
          <a:p>
            <a:pPr>
              <a:defRPr/>
            </a:pPr>
            <a:endParaRPr lang="nl-NL"/>
          </a:p>
        </p:txBody>
      </p:sp>
      <p:sp>
        <p:nvSpPr>
          <p:cNvPr id="5" name="Rectangle 13"/>
          <p:cNvSpPr>
            <a:spLocks noGrp="1" noChangeArrowheads="1"/>
          </p:cNvSpPr>
          <p:nvPr>
            <p:ph type="ftr" sz="quarter" idx="11"/>
          </p:nvPr>
        </p:nvSpPr>
        <p:spPr>
          <a:ln/>
        </p:spPr>
        <p:txBody>
          <a:bodyPr/>
          <a:lstStyle>
            <a:lvl1pPr>
              <a:defRPr/>
            </a:lvl1pPr>
          </a:lstStyle>
          <a:p>
            <a:pPr>
              <a:defRPr/>
            </a:pPr>
            <a:endParaRPr lang="nl-NL"/>
          </a:p>
        </p:txBody>
      </p:sp>
      <p:sp>
        <p:nvSpPr>
          <p:cNvPr id="6" name="Rectangle 14"/>
          <p:cNvSpPr>
            <a:spLocks noGrp="1" noChangeArrowheads="1"/>
          </p:cNvSpPr>
          <p:nvPr>
            <p:ph type="sldNum" sz="quarter" idx="12"/>
          </p:nvPr>
        </p:nvSpPr>
        <p:spPr>
          <a:ln/>
        </p:spPr>
        <p:txBody>
          <a:bodyPr/>
          <a:lstStyle>
            <a:lvl1pPr>
              <a:defRPr/>
            </a:lvl1pPr>
          </a:lstStyle>
          <a:p>
            <a:pPr>
              <a:defRPr/>
            </a:pPr>
            <a:fld id="{C84F52AF-6A84-4AB5-BCD1-59B4C4C07865}" type="slidenum">
              <a:rPr lang="nl-NL"/>
              <a:pPr>
                <a:defRPr/>
              </a:pPr>
              <a:t>‹#›</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589713" y="773113"/>
            <a:ext cx="1943100" cy="5607050"/>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758825" y="773113"/>
            <a:ext cx="5678488" cy="56070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12"/>
          <p:cNvSpPr>
            <a:spLocks noGrp="1" noChangeArrowheads="1"/>
          </p:cNvSpPr>
          <p:nvPr>
            <p:ph type="dt" sz="half" idx="10"/>
          </p:nvPr>
        </p:nvSpPr>
        <p:spPr>
          <a:ln/>
        </p:spPr>
        <p:txBody>
          <a:bodyPr/>
          <a:lstStyle>
            <a:lvl1pPr>
              <a:defRPr/>
            </a:lvl1pPr>
          </a:lstStyle>
          <a:p>
            <a:pPr>
              <a:defRPr/>
            </a:pPr>
            <a:endParaRPr lang="nl-NL"/>
          </a:p>
        </p:txBody>
      </p:sp>
      <p:sp>
        <p:nvSpPr>
          <p:cNvPr id="5" name="Rectangle 13"/>
          <p:cNvSpPr>
            <a:spLocks noGrp="1" noChangeArrowheads="1"/>
          </p:cNvSpPr>
          <p:nvPr>
            <p:ph type="ftr" sz="quarter" idx="11"/>
          </p:nvPr>
        </p:nvSpPr>
        <p:spPr>
          <a:ln/>
        </p:spPr>
        <p:txBody>
          <a:bodyPr/>
          <a:lstStyle>
            <a:lvl1pPr>
              <a:defRPr/>
            </a:lvl1pPr>
          </a:lstStyle>
          <a:p>
            <a:pPr>
              <a:defRPr/>
            </a:pPr>
            <a:endParaRPr lang="nl-NL"/>
          </a:p>
        </p:txBody>
      </p:sp>
      <p:sp>
        <p:nvSpPr>
          <p:cNvPr id="6" name="Rectangle 14"/>
          <p:cNvSpPr>
            <a:spLocks noGrp="1" noChangeArrowheads="1"/>
          </p:cNvSpPr>
          <p:nvPr>
            <p:ph type="sldNum" sz="quarter" idx="12"/>
          </p:nvPr>
        </p:nvSpPr>
        <p:spPr>
          <a:ln/>
        </p:spPr>
        <p:txBody>
          <a:bodyPr/>
          <a:lstStyle>
            <a:lvl1pPr>
              <a:defRPr/>
            </a:lvl1pPr>
          </a:lstStyle>
          <a:p>
            <a:pPr>
              <a:defRPr/>
            </a:pPr>
            <a:fld id="{47E1115F-2B9F-43E6-9084-54F38DF21840}" type="slidenum">
              <a:rPr lang="nl-NL"/>
              <a:pPr>
                <a:defRPr/>
              </a:pPr>
              <a:t>‹#›</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12"/>
          <p:cNvSpPr>
            <a:spLocks noGrp="1" noChangeArrowheads="1"/>
          </p:cNvSpPr>
          <p:nvPr>
            <p:ph type="dt" sz="half" idx="10"/>
          </p:nvPr>
        </p:nvSpPr>
        <p:spPr>
          <a:ln/>
        </p:spPr>
        <p:txBody>
          <a:bodyPr/>
          <a:lstStyle>
            <a:lvl1pPr>
              <a:defRPr/>
            </a:lvl1pPr>
          </a:lstStyle>
          <a:p>
            <a:pPr>
              <a:defRPr/>
            </a:pPr>
            <a:endParaRPr lang="nl-NL"/>
          </a:p>
        </p:txBody>
      </p:sp>
      <p:sp>
        <p:nvSpPr>
          <p:cNvPr id="5" name="Rectangle 13"/>
          <p:cNvSpPr>
            <a:spLocks noGrp="1" noChangeArrowheads="1"/>
          </p:cNvSpPr>
          <p:nvPr>
            <p:ph type="ftr" sz="quarter" idx="11"/>
          </p:nvPr>
        </p:nvSpPr>
        <p:spPr>
          <a:ln/>
        </p:spPr>
        <p:txBody>
          <a:bodyPr/>
          <a:lstStyle>
            <a:lvl1pPr>
              <a:defRPr/>
            </a:lvl1pPr>
          </a:lstStyle>
          <a:p>
            <a:pPr>
              <a:defRPr/>
            </a:pPr>
            <a:endParaRPr lang="nl-NL"/>
          </a:p>
        </p:txBody>
      </p:sp>
      <p:sp>
        <p:nvSpPr>
          <p:cNvPr id="6" name="Rectangle 14"/>
          <p:cNvSpPr>
            <a:spLocks noGrp="1" noChangeArrowheads="1"/>
          </p:cNvSpPr>
          <p:nvPr>
            <p:ph type="sldNum" sz="quarter" idx="12"/>
          </p:nvPr>
        </p:nvSpPr>
        <p:spPr>
          <a:ln/>
        </p:spPr>
        <p:txBody>
          <a:bodyPr/>
          <a:lstStyle>
            <a:lvl1pPr>
              <a:defRPr/>
            </a:lvl1pPr>
          </a:lstStyle>
          <a:p>
            <a:pPr>
              <a:defRPr/>
            </a:pPr>
            <a:fld id="{2BE0DDF4-68DA-4998-805F-18DD182F4FE3}" type="slidenum">
              <a:rPr lang="nl-NL"/>
              <a:pPr>
                <a:defRPr/>
              </a:pPr>
              <a:t>‹#›</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smtClean="0"/>
              <a:t>Klik om de modelstijlen te bewerken</a:t>
            </a:r>
          </a:p>
        </p:txBody>
      </p:sp>
      <p:sp>
        <p:nvSpPr>
          <p:cNvPr id="4" name="Rectangle 12"/>
          <p:cNvSpPr>
            <a:spLocks noGrp="1" noChangeArrowheads="1"/>
          </p:cNvSpPr>
          <p:nvPr>
            <p:ph type="dt" sz="half" idx="10"/>
          </p:nvPr>
        </p:nvSpPr>
        <p:spPr>
          <a:ln/>
        </p:spPr>
        <p:txBody>
          <a:bodyPr/>
          <a:lstStyle>
            <a:lvl1pPr>
              <a:defRPr/>
            </a:lvl1pPr>
          </a:lstStyle>
          <a:p>
            <a:pPr>
              <a:defRPr/>
            </a:pPr>
            <a:endParaRPr lang="nl-NL"/>
          </a:p>
        </p:txBody>
      </p:sp>
      <p:sp>
        <p:nvSpPr>
          <p:cNvPr id="5" name="Rectangle 13"/>
          <p:cNvSpPr>
            <a:spLocks noGrp="1" noChangeArrowheads="1"/>
          </p:cNvSpPr>
          <p:nvPr>
            <p:ph type="ftr" sz="quarter" idx="11"/>
          </p:nvPr>
        </p:nvSpPr>
        <p:spPr>
          <a:ln/>
        </p:spPr>
        <p:txBody>
          <a:bodyPr/>
          <a:lstStyle>
            <a:lvl1pPr>
              <a:defRPr/>
            </a:lvl1pPr>
          </a:lstStyle>
          <a:p>
            <a:pPr>
              <a:defRPr/>
            </a:pPr>
            <a:endParaRPr lang="nl-NL"/>
          </a:p>
        </p:txBody>
      </p:sp>
      <p:sp>
        <p:nvSpPr>
          <p:cNvPr id="6" name="Rectangle 14"/>
          <p:cNvSpPr>
            <a:spLocks noGrp="1" noChangeArrowheads="1"/>
          </p:cNvSpPr>
          <p:nvPr>
            <p:ph type="sldNum" sz="quarter" idx="12"/>
          </p:nvPr>
        </p:nvSpPr>
        <p:spPr>
          <a:ln/>
        </p:spPr>
        <p:txBody>
          <a:bodyPr/>
          <a:lstStyle>
            <a:lvl1pPr>
              <a:defRPr/>
            </a:lvl1pPr>
          </a:lstStyle>
          <a:p>
            <a:pPr>
              <a:defRPr/>
            </a:pPr>
            <a:fld id="{014D865E-B5EE-4072-9FA5-171528DBF8FC}" type="slidenum">
              <a:rPr lang="nl-NL"/>
              <a:pPr>
                <a:defRPr/>
              </a:pPr>
              <a:t>‹#›</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758825" y="1916113"/>
            <a:ext cx="3810000" cy="4464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721225" y="1916113"/>
            <a:ext cx="3811588" cy="4464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Rectangle 12"/>
          <p:cNvSpPr>
            <a:spLocks noGrp="1" noChangeArrowheads="1"/>
          </p:cNvSpPr>
          <p:nvPr>
            <p:ph type="dt" sz="half" idx="10"/>
          </p:nvPr>
        </p:nvSpPr>
        <p:spPr>
          <a:ln/>
        </p:spPr>
        <p:txBody>
          <a:bodyPr/>
          <a:lstStyle>
            <a:lvl1pPr>
              <a:defRPr/>
            </a:lvl1pPr>
          </a:lstStyle>
          <a:p>
            <a:pPr>
              <a:defRPr/>
            </a:pPr>
            <a:endParaRPr lang="nl-NL"/>
          </a:p>
        </p:txBody>
      </p:sp>
      <p:sp>
        <p:nvSpPr>
          <p:cNvPr id="6" name="Rectangle 13"/>
          <p:cNvSpPr>
            <a:spLocks noGrp="1" noChangeArrowheads="1"/>
          </p:cNvSpPr>
          <p:nvPr>
            <p:ph type="ftr" sz="quarter" idx="11"/>
          </p:nvPr>
        </p:nvSpPr>
        <p:spPr>
          <a:ln/>
        </p:spPr>
        <p:txBody>
          <a:bodyPr/>
          <a:lstStyle>
            <a:lvl1pPr>
              <a:defRPr/>
            </a:lvl1pPr>
          </a:lstStyle>
          <a:p>
            <a:pPr>
              <a:defRPr/>
            </a:pPr>
            <a:endParaRPr lang="nl-NL"/>
          </a:p>
        </p:txBody>
      </p:sp>
      <p:sp>
        <p:nvSpPr>
          <p:cNvPr id="7" name="Rectangle 14"/>
          <p:cNvSpPr>
            <a:spLocks noGrp="1" noChangeArrowheads="1"/>
          </p:cNvSpPr>
          <p:nvPr>
            <p:ph type="sldNum" sz="quarter" idx="12"/>
          </p:nvPr>
        </p:nvSpPr>
        <p:spPr>
          <a:ln/>
        </p:spPr>
        <p:txBody>
          <a:bodyPr/>
          <a:lstStyle>
            <a:lvl1pPr>
              <a:defRPr/>
            </a:lvl1pPr>
          </a:lstStyle>
          <a:p>
            <a:pPr>
              <a:defRPr/>
            </a:pPr>
            <a:fld id="{61688321-8A7F-45BA-8E7A-9434185BC7BA}" type="slidenum">
              <a:rPr lang="nl-NL"/>
              <a:pPr>
                <a:defRPr/>
              </a:pPr>
              <a:t>‹#›</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Rectangle 12"/>
          <p:cNvSpPr>
            <a:spLocks noGrp="1" noChangeArrowheads="1"/>
          </p:cNvSpPr>
          <p:nvPr>
            <p:ph type="dt" sz="half" idx="10"/>
          </p:nvPr>
        </p:nvSpPr>
        <p:spPr>
          <a:ln/>
        </p:spPr>
        <p:txBody>
          <a:bodyPr/>
          <a:lstStyle>
            <a:lvl1pPr>
              <a:defRPr/>
            </a:lvl1pPr>
          </a:lstStyle>
          <a:p>
            <a:pPr>
              <a:defRPr/>
            </a:pPr>
            <a:endParaRPr lang="nl-NL"/>
          </a:p>
        </p:txBody>
      </p:sp>
      <p:sp>
        <p:nvSpPr>
          <p:cNvPr id="8" name="Rectangle 13"/>
          <p:cNvSpPr>
            <a:spLocks noGrp="1" noChangeArrowheads="1"/>
          </p:cNvSpPr>
          <p:nvPr>
            <p:ph type="ftr" sz="quarter" idx="11"/>
          </p:nvPr>
        </p:nvSpPr>
        <p:spPr>
          <a:ln/>
        </p:spPr>
        <p:txBody>
          <a:bodyPr/>
          <a:lstStyle>
            <a:lvl1pPr>
              <a:defRPr/>
            </a:lvl1pPr>
          </a:lstStyle>
          <a:p>
            <a:pPr>
              <a:defRPr/>
            </a:pPr>
            <a:endParaRPr lang="nl-NL"/>
          </a:p>
        </p:txBody>
      </p:sp>
      <p:sp>
        <p:nvSpPr>
          <p:cNvPr id="9" name="Rectangle 14"/>
          <p:cNvSpPr>
            <a:spLocks noGrp="1" noChangeArrowheads="1"/>
          </p:cNvSpPr>
          <p:nvPr>
            <p:ph type="sldNum" sz="quarter" idx="12"/>
          </p:nvPr>
        </p:nvSpPr>
        <p:spPr>
          <a:ln/>
        </p:spPr>
        <p:txBody>
          <a:bodyPr/>
          <a:lstStyle>
            <a:lvl1pPr>
              <a:defRPr/>
            </a:lvl1pPr>
          </a:lstStyle>
          <a:p>
            <a:pPr>
              <a:defRPr/>
            </a:pPr>
            <a:fld id="{24616D7A-1F38-45D6-A346-600C3BA3B296}" type="slidenum">
              <a:rPr lang="nl-NL"/>
              <a:pPr>
                <a:defRPr/>
              </a:pPr>
              <a:t>‹#›</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Rectangle 12"/>
          <p:cNvSpPr>
            <a:spLocks noGrp="1" noChangeArrowheads="1"/>
          </p:cNvSpPr>
          <p:nvPr>
            <p:ph type="dt" sz="half" idx="10"/>
          </p:nvPr>
        </p:nvSpPr>
        <p:spPr>
          <a:ln/>
        </p:spPr>
        <p:txBody>
          <a:bodyPr/>
          <a:lstStyle>
            <a:lvl1pPr>
              <a:defRPr/>
            </a:lvl1pPr>
          </a:lstStyle>
          <a:p>
            <a:pPr>
              <a:defRPr/>
            </a:pPr>
            <a:endParaRPr lang="nl-NL"/>
          </a:p>
        </p:txBody>
      </p:sp>
      <p:sp>
        <p:nvSpPr>
          <p:cNvPr id="4" name="Rectangle 13"/>
          <p:cNvSpPr>
            <a:spLocks noGrp="1" noChangeArrowheads="1"/>
          </p:cNvSpPr>
          <p:nvPr>
            <p:ph type="ftr" sz="quarter" idx="11"/>
          </p:nvPr>
        </p:nvSpPr>
        <p:spPr>
          <a:ln/>
        </p:spPr>
        <p:txBody>
          <a:bodyPr/>
          <a:lstStyle>
            <a:lvl1pPr>
              <a:defRPr/>
            </a:lvl1pPr>
          </a:lstStyle>
          <a:p>
            <a:pPr>
              <a:defRPr/>
            </a:pPr>
            <a:endParaRPr lang="nl-NL"/>
          </a:p>
        </p:txBody>
      </p:sp>
      <p:sp>
        <p:nvSpPr>
          <p:cNvPr id="5" name="Rectangle 14"/>
          <p:cNvSpPr>
            <a:spLocks noGrp="1" noChangeArrowheads="1"/>
          </p:cNvSpPr>
          <p:nvPr>
            <p:ph type="sldNum" sz="quarter" idx="12"/>
          </p:nvPr>
        </p:nvSpPr>
        <p:spPr>
          <a:ln/>
        </p:spPr>
        <p:txBody>
          <a:bodyPr/>
          <a:lstStyle>
            <a:lvl1pPr>
              <a:defRPr/>
            </a:lvl1pPr>
          </a:lstStyle>
          <a:p>
            <a:pPr>
              <a:defRPr/>
            </a:pPr>
            <a:fld id="{47002DD1-4A9E-4880-B3C4-AE4C30A4D6E4}" type="slidenum">
              <a:rPr lang="nl-NL"/>
              <a:pPr>
                <a:defRPr/>
              </a:pPr>
              <a:t>‹#›</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a:ln/>
        </p:spPr>
        <p:txBody>
          <a:bodyPr/>
          <a:lstStyle>
            <a:lvl1pPr>
              <a:defRPr/>
            </a:lvl1pPr>
          </a:lstStyle>
          <a:p>
            <a:pPr>
              <a:defRPr/>
            </a:pPr>
            <a:endParaRPr lang="nl-NL"/>
          </a:p>
        </p:txBody>
      </p:sp>
      <p:sp>
        <p:nvSpPr>
          <p:cNvPr id="3" name="Rectangle 13"/>
          <p:cNvSpPr>
            <a:spLocks noGrp="1" noChangeArrowheads="1"/>
          </p:cNvSpPr>
          <p:nvPr>
            <p:ph type="ftr" sz="quarter" idx="11"/>
          </p:nvPr>
        </p:nvSpPr>
        <p:spPr>
          <a:ln/>
        </p:spPr>
        <p:txBody>
          <a:bodyPr/>
          <a:lstStyle>
            <a:lvl1pPr>
              <a:defRPr/>
            </a:lvl1pPr>
          </a:lstStyle>
          <a:p>
            <a:pPr>
              <a:defRPr/>
            </a:pPr>
            <a:endParaRPr lang="nl-NL"/>
          </a:p>
        </p:txBody>
      </p:sp>
      <p:sp>
        <p:nvSpPr>
          <p:cNvPr id="4" name="Rectangle 14"/>
          <p:cNvSpPr>
            <a:spLocks noGrp="1" noChangeArrowheads="1"/>
          </p:cNvSpPr>
          <p:nvPr>
            <p:ph type="sldNum" sz="quarter" idx="12"/>
          </p:nvPr>
        </p:nvSpPr>
        <p:spPr>
          <a:ln/>
        </p:spPr>
        <p:txBody>
          <a:bodyPr/>
          <a:lstStyle>
            <a:lvl1pPr>
              <a:defRPr/>
            </a:lvl1pPr>
          </a:lstStyle>
          <a:p>
            <a:pPr>
              <a:defRPr/>
            </a:pPr>
            <a:fld id="{C97EFFEC-46F0-479A-982E-06779730D3D6}" type="slidenum">
              <a:rPr lang="nl-NL"/>
              <a:pPr>
                <a:defRPr/>
              </a:pPr>
              <a:t>‹#›</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Rectangle 12"/>
          <p:cNvSpPr>
            <a:spLocks noGrp="1" noChangeArrowheads="1"/>
          </p:cNvSpPr>
          <p:nvPr>
            <p:ph type="dt" sz="half" idx="10"/>
          </p:nvPr>
        </p:nvSpPr>
        <p:spPr>
          <a:ln/>
        </p:spPr>
        <p:txBody>
          <a:bodyPr/>
          <a:lstStyle>
            <a:lvl1pPr>
              <a:defRPr/>
            </a:lvl1pPr>
          </a:lstStyle>
          <a:p>
            <a:pPr>
              <a:defRPr/>
            </a:pPr>
            <a:endParaRPr lang="nl-NL"/>
          </a:p>
        </p:txBody>
      </p:sp>
      <p:sp>
        <p:nvSpPr>
          <p:cNvPr id="6" name="Rectangle 13"/>
          <p:cNvSpPr>
            <a:spLocks noGrp="1" noChangeArrowheads="1"/>
          </p:cNvSpPr>
          <p:nvPr>
            <p:ph type="ftr" sz="quarter" idx="11"/>
          </p:nvPr>
        </p:nvSpPr>
        <p:spPr>
          <a:ln/>
        </p:spPr>
        <p:txBody>
          <a:bodyPr/>
          <a:lstStyle>
            <a:lvl1pPr>
              <a:defRPr/>
            </a:lvl1pPr>
          </a:lstStyle>
          <a:p>
            <a:pPr>
              <a:defRPr/>
            </a:pPr>
            <a:endParaRPr lang="nl-NL"/>
          </a:p>
        </p:txBody>
      </p:sp>
      <p:sp>
        <p:nvSpPr>
          <p:cNvPr id="7" name="Rectangle 14"/>
          <p:cNvSpPr>
            <a:spLocks noGrp="1" noChangeArrowheads="1"/>
          </p:cNvSpPr>
          <p:nvPr>
            <p:ph type="sldNum" sz="quarter" idx="12"/>
          </p:nvPr>
        </p:nvSpPr>
        <p:spPr>
          <a:ln/>
        </p:spPr>
        <p:txBody>
          <a:bodyPr/>
          <a:lstStyle>
            <a:lvl1pPr>
              <a:defRPr/>
            </a:lvl1pPr>
          </a:lstStyle>
          <a:p>
            <a:pPr>
              <a:defRPr/>
            </a:pPr>
            <a:fld id="{EE3EA98C-0A1D-445F-817A-F494BAFBCB61}" type="slidenum">
              <a:rPr lang="nl-NL"/>
              <a:pPr>
                <a:defRPr/>
              </a:pPr>
              <a:t>‹#›</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nl-NL" noProof="0" smtClean="0"/>
              <a:t>Klik op het pictogram als u een afbeelding wilt toevoegen</a:t>
            </a:r>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Rectangle 12"/>
          <p:cNvSpPr>
            <a:spLocks noGrp="1" noChangeArrowheads="1"/>
          </p:cNvSpPr>
          <p:nvPr>
            <p:ph type="dt" sz="half" idx="10"/>
          </p:nvPr>
        </p:nvSpPr>
        <p:spPr>
          <a:ln/>
        </p:spPr>
        <p:txBody>
          <a:bodyPr/>
          <a:lstStyle>
            <a:lvl1pPr>
              <a:defRPr/>
            </a:lvl1pPr>
          </a:lstStyle>
          <a:p>
            <a:pPr>
              <a:defRPr/>
            </a:pPr>
            <a:endParaRPr lang="nl-NL"/>
          </a:p>
        </p:txBody>
      </p:sp>
      <p:sp>
        <p:nvSpPr>
          <p:cNvPr id="6" name="Rectangle 13"/>
          <p:cNvSpPr>
            <a:spLocks noGrp="1" noChangeArrowheads="1"/>
          </p:cNvSpPr>
          <p:nvPr>
            <p:ph type="ftr" sz="quarter" idx="11"/>
          </p:nvPr>
        </p:nvSpPr>
        <p:spPr>
          <a:ln/>
        </p:spPr>
        <p:txBody>
          <a:bodyPr/>
          <a:lstStyle>
            <a:lvl1pPr>
              <a:defRPr/>
            </a:lvl1pPr>
          </a:lstStyle>
          <a:p>
            <a:pPr>
              <a:defRPr/>
            </a:pPr>
            <a:endParaRPr lang="nl-NL"/>
          </a:p>
        </p:txBody>
      </p:sp>
      <p:sp>
        <p:nvSpPr>
          <p:cNvPr id="7" name="Rectangle 14"/>
          <p:cNvSpPr>
            <a:spLocks noGrp="1" noChangeArrowheads="1"/>
          </p:cNvSpPr>
          <p:nvPr>
            <p:ph type="sldNum" sz="quarter" idx="12"/>
          </p:nvPr>
        </p:nvSpPr>
        <p:spPr>
          <a:ln/>
        </p:spPr>
        <p:txBody>
          <a:bodyPr/>
          <a:lstStyle>
            <a:lvl1pPr>
              <a:defRPr/>
            </a:lvl1pPr>
          </a:lstStyle>
          <a:p>
            <a:pPr>
              <a:defRPr/>
            </a:pPr>
            <a:fld id="{9D92FAD8-B882-4734-B2C3-8D7A37A153A6}" type="slidenum">
              <a:rPr lang="nl-NL"/>
              <a:pPr>
                <a:defRPr/>
              </a:pPr>
              <a:t>‹#›</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36" name="Rectangle 12"/>
          <p:cNvSpPr>
            <a:spLocks noGrp="1" noChangeArrowheads="1"/>
          </p:cNvSpPr>
          <p:nvPr>
            <p:ph type="dt" sz="half" idx="2"/>
          </p:nvPr>
        </p:nvSpPr>
        <p:spPr bwMode="auto">
          <a:xfrm>
            <a:off x="685800" y="6426200"/>
            <a:ext cx="1903413"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defRPr sz="1400">
                <a:solidFill>
                  <a:srgbClr val="005559"/>
                </a:solidFill>
              </a:defRPr>
            </a:lvl1pPr>
          </a:lstStyle>
          <a:p>
            <a:pPr>
              <a:defRPr/>
            </a:pPr>
            <a:endParaRPr lang="nl-NL"/>
          </a:p>
        </p:txBody>
      </p:sp>
      <p:sp>
        <p:nvSpPr>
          <p:cNvPr id="1037" name="Rectangle 13"/>
          <p:cNvSpPr>
            <a:spLocks noGrp="1" noChangeArrowheads="1"/>
          </p:cNvSpPr>
          <p:nvPr>
            <p:ph type="ftr" sz="quarter" idx="3"/>
          </p:nvPr>
        </p:nvSpPr>
        <p:spPr bwMode="auto">
          <a:xfrm>
            <a:off x="3124200" y="6426200"/>
            <a:ext cx="28956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ctr">
              <a:defRPr sz="1400">
                <a:solidFill>
                  <a:srgbClr val="005559"/>
                </a:solidFill>
              </a:defRPr>
            </a:lvl1pPr>
          </a:lstStyle>
          <a:p>
            <a:pPr>
              <a:defRPr/>
            </a:pPr>
            <a:endParaRPr lang="nl-NL"/>
          </a:p>
        </p:txBody>
      </p:sp>
      <p:sp>
        <p:nvSpPr>
          <p:cNvPr id="1038" name="Rectangle 14"/>
          <p:cNvSpPr>
            <a:spLocks noGrp="1" noChangeArrowheads="1"/>
          </p:cNvSpPr>
          <p:nvPr>
            <p:ph type="sldNum" sz="quarter" idx="4"/>
          </p:nvPr>
        </p:nvSpPr>
        <p:spPr bwMode="auto">
          <a:xfrm>
            <a:off x="7164388" y="6426200"/>
            <a:ext cx="1903412"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r">
              <a:defRPr sz="1400" b="1">
                <a:solidFill>
                  <a:schemeClr val="bg1"/>
                </a:solidFill>
              </a:defRPr>
            </a:lvl1pPr>
          </a:lstStyle>
          <a:p>
            <a:pPr>
              <a:defRPr/>
            </a:pPr>
            <a:fld id="{5E12EEFC-0A52-4F7E-B453-EC8C19F476D3}" type="slidenum">
              <a:rPr lang="nl-NL"/>
              <a:pPr>
                <a:defRPr/>
              </a:pPr>
              <a:t>‹#›</a:t>
            </a:fld>
            <a:endParaRPr lang="nl-NL"/>
          </a:p>
        </p:txBody>
      </p:sp>
      <p:sp>
        <p:nvSpPr>
          <p:cNvPr id="1029" name="Rectangle 17"/>
          <p:cNvSpPr>
            <a:spLocks noGrp="1" noChangeArrowheads="1"/>
          </p:cNvSpPr>
          <p:nvPr>
            <p:ph type="title"/>
          </p:nvPr>
        </p:nvSpPr>
        <p:spPr bwMode="auto">
          <a:xfrm>
            <a:off x="758825" y="773113"/>
            <a:ext cx="7773988"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smtClean="0"/>
              <a:t>Klik om titel te maken.</a:t>
            </a:r>
          </a:p>
        </p:txBody>
      </p:sp>
      <p:sp>
        <p:nvSpPr>
          <p:cNvPr id="1030" name="Rectangle 18"/>
          <p:cNvSpPr>
            <a:spLocks noGrp="1" noChangeArrowheads="1"/>
          </p:cNvSpPr>
          <p:nvPr>
            <p:ph type="body" idx="1"/>
          </p:nvPr>
        </p:nvSpPr>
        <p:spPr bwMode="auto">
          <a:xfrm>
            <a:off x="758825" y="1916113"/>
            <a:ext cx="7773988" cy="44640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voor opsomming 1e niveau</a:t>
            </a:r>
          </a:p>
          <a:p>
            <a:pPr lvl="1"/>
            <a:r>
              <a:rPr lang="nl-NL" smtClean="0"/>
              <a:t>Tweede niveau</a:t>
            </a:r>
          </a:p>
          <a:p>
            <a:pPr lvl="2"/>
            <a:r>
              <a:rPr lang="nl-NL" smtClean="0"/>
              <a:t>Derde niveau</a:t>
            </a:r>
          </a:p>
          <a:p>
            <a:pPr lvl="3"/>
            <a:r>
              <a:rPr lang="nl-NL" smtClean="0"/>
              <a:t>Vierde niveau</a:t>
            </a:r>
          </a:p>
          <a:p>
            <a:pPr lvl="4"/>
            <a:r>
              <a:rPr lang="nl-NL" smtClean="0"/>
              <a:t>Vijfde niveau</a:t>
            </a:r>
          </a:p>
        </p:txBody>
      </p:sp>
    </p:spTree>
  </p:cSld>
  <p:clrMap bg1="lt1" tx1="dk1" bg2="lt2" tx2="dk2" accent1="accent1" accent2="accent2" accent3="accent3" accent4="accent4" accent5="accent5" accent6="accent6" hlink="hlink" folHlink="folHlink"/>
  <p:sldLayoutIdLst>
    <p:sldLayoutId id="2147483660"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eaLnBrk="0" fontAlgn="base" hangingPunct="0">
        <a:spcBef>
          <a:spcPct val="0"/>
        </a:spcBef>
        <a:spcAft>
          <a:spcPct val="0"/>
        </a:spcAft>
        <a:defRPr sz="3300" b="1">
          <a:solidFill>
            <a:srgbClr val="A8B000"/>
          </a:solidFill>
          <a:latin typeface="+mj-lt"/>
          <a:ea typeface="+mj-ea"/>
          <a:cs typeface="+mj-cs"/>
        </a:defRPr>
      </a:lvl1pPr>
      <a:lvl2pPr algn="l" rtl="0" eaLnBrk="0" fontAlgn="base" hangingPunct="0">
        <a:spcBef>
          <a:spcPct val="0"/>
        </a:spcBef>
        <a:spcAft>
          <a:spcPct val="0"/>
        </a:spcAft>
        <a:defRPr sz="3300" b="1">
          <a:solidFill>
            <a:srgbClr val="A8B000"/>
          </a:solidFill>
          <a:latin typeface="Georgia" pitchFamily="18" charset="0"/>
        </a:defRPr>
      </a:lvl2pPr>
      <a:lvl3pPr algn="l" rtl="0" eaLnBrk="0" fontAlgn="base" hangingPunct="0">
        <a:spcBef>
          <a:spcPct val="0"/>
        </a:spcBef>
        <a:spcAft>
          <a:spcPct val="0"/>
        </a:spcAft>
        <a:defRPr sz="3300" b="1">
          <a:solidFill>
            <a:srgbClr val="A8B000"/>
          </a:solidFill>
          <a:latin typeface="Georgia" pitchFamily="18" charset="0"/>
        </a:defRPr>
      </a:lvl3pPr>
      <a:lvl4pPr algn="l" rtl="0" eaLnBrk="0" fontAlgn="base" hangingPunct="0">
        <a:spcBef>
          <a:spcPct val="0"/>
        </a:spcBef>
        <a:spcAft>
          <a:spcPct val="0"/>
        </a:spcAft>
        <a:defRPr sz="3300" b="1">
          <a:solidFill>
            <a:srgbClr val="A8B000"/>
          </a:solidFill>
          <a:latin typeface="Georgia" pitchFamily="18" charset="0"/>
        </a:defRPr>
      </a:lvl4pPr>
      <a:lvl5pPr algn="l" rtl="0" eaLnBrk="0" fontAlgn="base" hangingPunct="0">
        <a:spcBef>
          <a:spcPct val="0"/>
        </a:spcBef>
        <a:spcAft>
          <a:spcPct val="0"/>
        </a:spcAft>
        <a:defRPr sz="3300" b="1">
          <a:solidFill>
            <a:srgbClr val="A8B000"/>
          </a:solidFill>
          <a:latin typeface="Georgia" pitchFamily="18" charset="0"/>
        </a:defRPr>
      </a:lvl5pPr>
      <a:lvl6pPr marL="457200" algn="l" rtl="0" eaLnBrk="1" fontAlgn="base" hangingPunct="1">
        <a:spcBef>
          <a:spcPct val="0"/>
        </a:spcBef>
        <a:spcAft>
          <a:spcPct val="0"/>
        </a:spcAft>
        <a:defRPr sz="3300" b="1">
          <a:solidFill>
            <a:srgbClr val="A8B000"/>
          </a:solidFill>
          <a:latin typeface="Georgia" pitchFamily="18" charset="0"/>
        </a:defRPr>
      </a:lvl6pPr>
      <a:lvl7pPr marL="914400" algn="l" rtl="0" eaLnBrk="1" fontAlgn="base" hangingPunct="1">
        <a:spcBef>
          <a:spcPct val="0"/>
        </a:spcBef>
        <a:spcAft>
          <a:spcPct val="0"/>
        </a:spcAft>
        <a:defRPr sz="3300" b="1">
          <a:solidFill>
            <a:srgbClr val="A8B000"/>
          </a:solidFill>
          <a:latin typeface="Georgia" pitchFamily="18" charset="0"/>
        </a:defRPr>
      </a:lvl7pPr>
      <a:lvl8pPr marL="1371600" algn="l" rtl="0" eaLnBrk="1" fontAlgn="base" hangingPunct="1">
        <a:spcBef>
          <a:spcPct val="0"/>
        </a:spcBef>
        <a:spcAft>
          <a:spcPct val="0"/>
        </a:spcAft>
        <a:defRPr sz="3300" b="1">
          <a:solidFill>
            <a:srgbClr val="A8B000"/>
          </a:solidFill>
          <a:latin typeface="Georgia" pitchFamily="18" charset="0"/>
        </a:defRPr>
      </a:lvl8pPr>
      <a:lvl9pPr marL="1828800" algn="l" rtl="0" eaLnBrk="1" fontAlgn="base" hangingPunct="1">
        <a:spcBef>
          <a:spcPct val="0"/>
        </a:spcBef>
        <a:spcAft>
          <a:spcPct val="0"/>
        </a:spcAft>
        <a:defRPr sz="3300" b="1">
          <a:solidFill>
            <a:srgbClr val="A8B000"/>
          </a:solidFill>
          <a:latin typeface="Georgia" pitchFamily="18" charset="0"/>
        </a:defRPr>
      </a:lvl9pPr>
    </p:titleStyle>
    <p:bodyStyle>
      <a:lvl1pPr marL="342900" indent="-342900" algn="l" rtl="0" eaLnBrk="0" fontAlgn="base" hangingPunct="0">
        <a:spcBef>
          <a:spcPct val="20000"/>
        </a:spcBef>
        <a:spcAft>
          <a:spcPct val="0"/>
        </a:spcAft>
        <a:buChar char="•"/>
        <a:defRPr sz="3000">
          <a:solidFill>
            <a:srgbClr val="002121"/>
          </a:solidFill>
          <a:latin typeface="+mn-lt"/>
          <a:ea typeface="+mn-ea"/>
          <a:cs typeface="+mn-cs"/>
        </a:defRPr>
      </a:lvl1pPr>
      <a:lvl2pPr marL="742950" indent="-285750" algn="l" rtl="0" eaLnBrk="0" fontAlgn="base" hangingPunct="0">
        <a:spcBef>
          <a:spcPct val="20000"/>
        </a:spcBef>
        <a:spcAft>
          <a:spcPct val="0"/>
        </a:spcAft>
        <a:buChar char="–"/>
        <a:defRPr sz="2800">
          <a:solidFill>
            <a:srgbClr val="002121"/>
          </a:solidFill>
          <a:latin typeface="+mn-lt"/>
        </a:defRPr>
      </a:lvl2pPr>
      <a:lvl3pPr marL="1143000" indent="-228600" algn="l" rtl="0" eaLnBrk="0" fontAlgn="base" hangingPunct="0">
        <a:spcBef>
          <a:spcPct val="20000"/>
        </a:spcBef>
        <a:spcAft>
          <a:spcPct val="0"/>
        </a:spcAft>
        <a:buChar char="•"/>
        <a:defRPr sz="2400">
          <a:solidFill>
            <a:srgbClr val="002121"/>
          </a:solidFill>
          <a:latin typeface="+mn-lt"/>
        </a:defRPr>
      </a:lvl3pPr>
      <a:lvl4pPr marL="1600200" indent="-228600" algn="l" rtl="0" eaLnBrk="0" fontAlgn="base" hangingPunct="0">
        <a:spcBef>
          <a:spcPct val="20000"/>
        </a:spcBef>
        <a:spcAft>
          <a:spcPct val="0"/>
        </a:spcAft>
        <a:buChar char="–"/>
        <a:defRPr sz="2200">
          <a:solidFill>
            <a:srgbClr val="002121"/>
          </a:solidFill>
          <a:latin typeface="+mn-lt"/>
        </a:defRPr>
      </a:lvl4pPr>
      <a:lvl5pPr marL="2057400" indent="-228600" algn="l" rtl="0" eaLnBrk="0" fontAlgn="base" hangingPunct="0">
        <a:spcBef>
          <a:spcPct val="20000"/>
        </a:spcBef>
        <a:spcAft>
          <a:spcPct val="0"/>
        </a:spcAft>
        <a:buChar char="»"/>
        <a:defRPr sz="2000">
          <a:solidFill>
            <a:srgbClr val="002121"/>
          </a:solidFill>
          <a:latin typeface="+mn-lt"/>
        </a:defRPr>
      </a:lvl5pPr>
      <a:lvl6pPr marL="2514600" indent="-228600" algn="l" rtl="0" eaLnBrk="1" fontAlgn="base" hangingPunct="1">
        <a:spcBef>
          <a:spcPct val="20000"/>
        </a:spcBef>
        <a:spcAft>
          <a:spcPct val="0"/>
        </a:spcAft>
        <a:buChar char="»"/>
        <a:defRPr sz="2000">
          <a:solidFill>
            <a:srgbClr val="002121"/>
          </a:solidFill>
          <a:latin typeface="+mn-lt"/>
        </a:defRPr>
      </a:lvl6pPr>
      <a:lvl7pPr marL="2971800" indent="-228600" algn="l" rtl="0" eaLnBrk="1" fontAlgn="base" hangingPunct="1">
        <a:spcBef>
          <a:spcPct val="20000"/>
        </a:spcBef>
        <a:spcAft>
          <a:spcPct val="0"/>
        </a:spcAft>
        <a:buChar char="»"/>
        <a:defRPr sz="2000">
          <a:solidFill>
            <a:srgbClr val="002121"/>
          </a:solidFill>
          <a:latin typeface="+mn-lt"/>
        </a:defRPr>
      </a:lvl7pPr>
      <a:lvl8pPr marL="3429000" indent="-228600" algn="l" rtl="0" eaLnBrk="1" fontAlgn="base" hangingPunct="1">
        <a:spcBef>
          <a:spcPct val="20000"/>
        </a:spcBef>
        <a:spcAft>
          <a:spcPct val="0"/>
        </a:spcAft>
        <a:buChar char="»"/>
        <a:defRPr sz="2000">
          <a:solidFill>
            <a:srgbClr val="002121"/>
          </a:solidFill>
          <a:latin typeface="+mn-lt"/>
        </a:defRPr>
      </a:lvl8pPr>
      <a:lvl9pPr marL="3886200" indent="-228600" algn="l" rtl="0" eaLnBrk="1" fontAlgn="base" hangingPunct="1">
        <a:spcBef>
          <a:spcPct val="20000"/>
        </a:spcBef>
        <a:spcAft>
          <a:spcPct val="0"/>
        </a:spcAft>
        <a:buChar char="»"/>
        <a:defRPr sz="2000">
          <a:solidFill>
            <a:srgbClr val="002121"/>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ctrTitle"/>
          </p:nvPr>
        </p:nvSpPr>
        <p:spPr>
          <a:xfrm>
            <a:off x="684213" y="1196975"/>
            <a:ext cx="7561262" cy="1470025"/>
          </a:xfrm>
        </p:spPr>
        <p:txBody>
          <a:bodyPr/>
          <a:lstStyle/>
          <a:p>
            <a:pPr algn="ctr" eaLnBrk="1" hangingPunct="1"/>
            <a:r>
              <a:rPr lang="en-US" smtClean="0"/>
              <a:t>Gastouderopvang </a:t>
            </a:r>
            <a:r>
              <a:rPr lang="cs-CZ" smtClean="0"/>
              <a:t/>
            </a:r>
            <a:br>
              <a:rPr lang="cs-CZ" smtClean="0"/>
            </a:br>
            <a:r>
              <a:rPr lang="cs-CZ" smtClean="0"/>
              <a:t>v Nizozemsku</a:t>
            </a:r>
            <a:endParaRPr lang="en-US" smtClean="0"/>
          </a:p>
        </p:txBody>
      </p:sp>
      <p:sp>
        <p:nvSpPr>
          <p:cNvPr id="14338" name="Rectangle 3"/>
          <p:cNvSpPr>
            <a:spLocks noGrp="1" noChangeArrowheads="1"/>
          </p:cNvSpPr>
          <p:nvPr>
            <p:ph type="subTitle" idx="1"/>
          </p:nvPr>
        </p:nvSpPr>
        <p:spPr/>
        <p:txBody>
          <a:bodyPr/>
          <a:lstStyle/>
          <a:p>
            <a:pPr eaLnBrk="1" hangingPunct="1"/>
            <a:endParaRPr lang="en-US" sz="2800" smtClean="0"/>
          </a:p>
          <a:p>
            <a:pPr eaLnBrk="1" hangingPunct="1"/>
            <a:r>
              <a:rPr lang="cs-CZ" sz="2600" smtClean="0"/>
              <a:t>V jakém rozsahu je v Nizozemsku hlídání dětí </a:t>
            </a:r>
          </a:p>
          <a:p>
            <a:pPr eaLnBrk="1" hangingPunct="1"/>
            <a:r>
              <a:rPr lang="cs-CZ" sz="2600" smtClean="0"/>
              <a:t>v domácnostech (childminding) opravdovou alternativou k mateřským školkám?</a:t>
            </a:r>
            <a:endParaRPr lang="en-US" sz="2600" smtClean="0"/>
          </a:p>
        </p:txBody>
      </p:sp>
      <p:sp>
        <p:nvSpPr>
          <p:cNvPr id="14339" name="Text Box 4"/>
          <p:cNvSpPr txBox="1">
            <a:spLocks noChangeArrowheads="1"/>
          </p:cNvSpPr>
          <p:nvPr/>
        </p:nvSpPr>
        <p:spPr bwMode="auto">
          <a:xfrm>
            <a:off x="755650" y="5732463"/>
            <a:ext cx="5040313" cy="336550"/>
          </a:xfrm>
          <a:prstGeom prst="rect">
            <a:avLst/>
          </a:prstGeom>
          <a:noFill/>
          <a:ln w="9525">
            <a:noFill/>
            <a:miter lim="800000"/>
            <a:headEnd/>
            <a:tailEnd/>
          </a:ln>
        </p:spPr>
        <p:txBody>
          <a:bodyPr>
            <a:spAutoFit/>
          </a:bodyPr>
          <a:lstStyle/>
          <a:p>
            <a:pPr>
              <a:spcBef>
                <a:spcPct val="50000"/>
              </a:spcBef>
            </a:pPr>
            <a:r>
              <a:rPr lang="nl-NL" sz="1600">
                <a:solidFill>
                  <a:srgbClr val="005559"/>
                </a:solidFill>
              </a:rPr>
              <a:t>Tijne Berg- le Clercq</a:t>
            </a:r>
          </a:p>
        </p:txBody>
      </p:sp>
      <p:sp>
        <p:nvSpPr>
          <p:cNvPr id="14340" name="Text Box 5"/>
          <p:cNvSpPr txBox="1">
            <a:spLocks noChangeArrowheads="1"/>
          </p:cNvSpPr>
          <p:nvPr/>
        </p:nvSpPr>
        <p:spPr bwMode="auto">
          <a:xfrm>
            <a:off x="755650" y="6188075"/>
            <a:ext cx="4989513" cy="336550"/>
          </a:xfrm>
          <a:prstGeom prst="rect">
            <a:avLst/>
          </a:prstGeom>
          <a:noFill/>
          <a:ln w="9525">
            <a:noFill/>
            <a:miter lim="800000"/>
            <a:headEnd/>
            <a:tailEnd/>
          </a:ln>
        </p:spPr>
        <p:txBody>
          <a:bodyPr>
            <a:spAutoFit/>
          </a:bodyPr>
          <a:lstStyle/>
          <a:p>
            <a:pPr eaLnBrk="0" hangingPunct="0"/>
            <a:r>
              <a:rPr lang="cs-CZ" sz="1600">
                <a:solidFill>
                  <a:srgbClr val="005559"/>
                </a:solidFill>
                <a:ea typeface="ＭＳ Ｐゴシック"/>
                <a:cs typeface="ＭＳ Ｐゴシック"/>
              </a:rPr>
              <a:t>30. listopadu </a:t>
            </a:r>
            <a:r>
              <a:rPr lang="en-US" sz="1600">
                <a:solidFill>
                  <a:srgbClr val="005559"/>
                </a:solidFill>
                <a:ea typeface="ＭＳ Ｐゴシック"/>
                <a:cs typeface="ＭＳ Ｐゴシック"/>
              </a:rPr>
              <a:t>2010</a:t>
            </a:r>
            <a:endParaRPr lang="nl-NL" sz="1600">
              <a:solidFill>
                <a:srgbClr val="005559"/>
              </a:solidFill>
              <a:ea typeface="ＭＳ Ｐゴシック"/>
              <a:cs typeface="ＭＳ Ｐゴシック"/>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el 1"/>
          <p:cNvSpPr>
            <a:spLocks noGrp="1"/>
          </p:cNvSpPr>
          <p:nvPr>
            <p:ph type="title"/>
          </p:nvPr>
        </p:nvSpPr>
        <p:spPr/>
        <p:txBody>
          <a:bodyPr/>
          <a:lstStyle/>
          <a:p>
            <a:pPr eaLnBrk="1" hangingPunct="1"/>
            <a:r>
              <a:rPr lang="cs-CZ" sz="3600" smtClean="0"/>
              <a:t>Shrnutí mého projevu</a:t>
            </a:r>
            <a:endParaRPr lang="nl-NL" smtClean="0"/>
          </a:p>
        </p:txBody>
      </p:sp>
      <p:sp>
        <p:nvSpPr>
          <p:cNvPr id="15362" name="Tijdelijke aanduiding voor inhoud 2"/>
          <p:cNvSpPr>
            <a:spLocks noGrp="1"/>
          </p:cNvSpPr>
          <p:nvPr>
            <p:ph idx="1"/>
          </p:nvPr>
        </p:nvSpPr>
        <p:spPr/>
        <p:txBody>
          <a:bodyPr/>
          <a:lstStyle/>
          <a:p>
            <a:pPr marL="0" indent="0" eaLnBrk="1" hangingPunct="1">
              <a:buFontTx/>
              <a:buNone/>
            </a:pPr>
            <a:r>
              <a:rPr lang="cs-CZ" sz="2400" smtClean="0"/>
              <a:t>V průběhu času musely v Nizozemsku agentury zabývající se hlídáním dětí v domácnostech i jednotlivci působící v této oblasti splnit více (přísnějších) požadavků.</a:t>
            </a:r>
          </a:p>
          <a:p>
            <a:pPr marL="0" indent="0" eaLnBrk="1" hangingPunct="1">
              <a:buFontTx/>
              <a:buNone/>
            </a:pPr>
            <a:endParaRPr lang="cs-CZ" sz="2400" smtClean="0"/>
          </a:p>
          <a:p>
            <a:pPr marL="0" indent="0" eaLnBrk="1" hangingPunct="1"/>
            <a:endParaRPr lang="nl-NL" sz="2400" i="1" smtClean="0"/>
          </a:p>
        </p:txBody>
      </p:sp>
      <p:sp>
        <p:nvSpPr>
          <p:cNvPr id="15363" name="Tijdelijke aanduiding voor dianummer 3"/>
          <p:cNvSpPr>
            <a:spLocks noGrp="1"/>
          </p:cNvSpPr>
          <p:nvPr>
            <p:ph type="sldNum" sz="quarter" idx="12"/>
          </p:nvPr>
        </p:nvSpPr>
        <p:spPr>
          <a:noFill/>
          <a:ln>
            <a:miter lim="800000"/>
            <a:headEnd/>
            <a:tailEnd/>
          </a:ln>
        </p:spPr>
        <p:txBody>
          <a:bodyPr/>
          <a:lstStyle/>
          <a:p>
            <a:fld id="{C2055D4A-A945-4DBE-BC04-84D9C5F282B0}" type="slidenum">
              <a:rPr lang="nl-NL" smtClean="0"/>
              <a:pPr/>
              <a:t>2</a:t>
            </a:fld>
            <a:endParaRPr lang="nl-NL"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el 1"/>
          <p:cNvSpPr>
            <a:spLocks noGrp="1"/>
          </p:cNvSpPr>
          <p:nvPr>
            <p:ph type="title"/>
          </p:nvPr>
        </p:nvSpPr>
        <p:spPr/>
        <p:txBody>
          <a:bodyPr/>
          <a:lstStyle/>
          <a:p>
            <a:pPr eaLnBrk="1" hangingPunct="1"/>
            <a:r>
              <a:rPr lang="nl-NL" sz="3600" smtClean="0"/>
              <a:t/>
            </a:r>
            <a:br>
              <a:rPr lang="nl-NL" sz="3600" smtClean="0"/>
            </a:br>
            <a:r>
              <a:rPr lang="cs-CZ" sz="3600" smtClean="0"/>
              <a:t>Hlavní téma prezentace</a:t>
            </a:r>
            <a:r>
              <a:rPr lang="nl-NL" sz="3200" smtClean="0"/>
              <a:t> </a:t>
            </a:r>
            <a:r>
              <a:rPr lang="nl-NL" sz="3600" smtClean="0"/>
              <a:t/>
            </a:r>
            <a:br>
              <a:rPr lang="nl-NL" sz="3600" smtClean="0"/>
            </a:br>
            <a:endParaRPr lang="nl-NL" smtClean="0"/>
          </a:p>
        </p:txBody>
      </p:sp>
      <p:sp>
        <p:nvSpPr>
          <p:cNvPr id="16386" name="Tijdelijke aanduiding voor inhoud 2"/>
          <p:cNvSpPr>
            <a:spLocks noGrp="1"/>
          </p:cNvSpPr>
          <p:nvPr>
            <p:ph idx="1"/>
          </p:nvPr>
        </p:nvSpPr>
        <p:spPr>
          <a:xfrm>
            <a:off x="758825" y="2133600"/>
            <a:ext cx="7773988" cy="4246563"/>
          </a:xfrm>
        </p:spPr>
        <p:txBody>
          <a:bodyPr/>
          <a:lstStyle/>
          <a:p>
            <a:pPr marL="0" indent="0" eaLnBrk="1" hangingPunct="1">
              <a:buFontTx/>
              <a:buNone/>
            </a:pPr>
            <a:r>
              <a:rPr lang="cs-CZ" sz="2400" smtClean="0"/>
              <a:t>V jakém rozsahu je v Nizozemsku hlídání dětí </a:t>
            </a:r>
          </a:p>
          <a:p>
            <a:pPr marL="0" indent="0" eaLnBrk="1" hangingPunct="1">
              <a:buFontTx/>
              <a:buNone/>
            </a:pPr>
            <a:r>
              <a:rPr lang="cs-CZ" sz="2400" smtClean="0"/>
              <a:t>v domácnostech opravdovou alternativou k mateřským školkám? </a:t>
            </a:r>
          </a:p>
          <a:p>
            <a:pPr marL="0" indent="0" eaLnBrk="1" hangingPunct="1">
              <a:buFontTx/>
              <a:buNone/>
            </a:pPr>
            <a:endParaRPr lang="cs-CZ" sz="2400" smtClean="0"/>
          </a:p>
          <a:p>
            <a:pPr marL="0" indent="0" eaLnBrk="1" hangingPunct="1">
              <a:buFontTx/>
              <a:buNone/>
            </a:pPr>
            <a:r>
              <a:rPr lang="cs-CZ" sz="2800" b="1" smtClean="0"/>
              <a:t>Tři hlavní rozdíly:</a:t>
            </a:r>
          </a:p>
          <a:p>
            <a:pPr lvl="1" eaLnBrk="1" hangingPunct="1"/>
            <a:r>
              <a:rPr lang="cs-CZ" sz="2400" smtClean="0">
                <a:solidFill>
                  <a:schemeClr val="tx1"/>
                </a:solidFill>
              </a:rPr>
              <a:t>výše příspěvku na děti</a:t>
            </a:r>
          </a:p>
          <a:p>
            <a:pPr lvl="1" eaLnBrk="1" hangingPunct="1"/>
            <a:r>
              <a:rPr lang="cs-CZ" sz="2400" smtClean="0">
                <a:solidFill>
                  <a:schemeClr val="tx1"/>
                </a:solidFill>
              </a:rPr>
              <a:t>míra osobní pozornosti a flexibilita</a:t>
            </a:r>
          </a:p>
          <a:p>
            <a:pPr lvl="1" eaLnBrk="1" hangingPunct="1"/>
            <a:r>
              <a:rPr lang="cs-CZ" sz="2400" smtClean="0">
                <a:solidFill>
                  <a:schemeClr val="tx1"/>
                </a:solidFill>
              </a:rPr>
              <a:t>kvalita</a:t>
            </a:r>
            <a:endParaRPr lang="nl-NL" sz="2400" smtClean="0">
              <a:solidFill>
                <a:schemeClr val="tx1"/>
              </a:solidFill>
            </a:endParaRPr>
          </a:p>
          <a:p>
            <a:pPr marL="0" indent="0" eaLnBrk="1" hangingPunct="1">
              <a:buFontTx/>
              <a:buNone/>
            </a:pPr>
            <a:endParaRPr lang="nl-NL" smtClean="0"/>
          </a:p>
        </p:txBody>
      </p:sp>
      <p:sp>
        <p:nvSpPr>
          <p:cNvPr id="16387" name="Tijdelijke aanduiding voor dianummer 3"/>
          <p:cNvSpPr>
            <a:spLocks noGrp="1"/>
          </p:cNvSpPr>
          <p:nvPr>
            <p:ph type="sldNum" sz="quarter" idx="12"/>
          </p:nvPr>
        </p:nvSpPr>
        <p:spPr>
          <a:noFill/>
          <a:ln>
            <a:miter lim="800000"/>
            <a:headEnd/>
            <a:tailEnd/>
          </a:ln>
        </p:spPr>
        <p:txBody>
          <a:bodyPr/>
          <a:lstStyle/>
          <a:p>
            <a:fld id="{AF76AC42-3BF6-43CD-A4B2-8D6FD6A0C67F}" type="slidenum">
              <a:rPr lang="nl-NL" smtClean="0"/>
              <a:pPr/>
              <a:t>3</a:t>
            </a:fld>
            <a:endParaRPr lang="nl-NL"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el 1"/>
          <p:cNvSpPr>
            <a:spLocks noGrp="1"/>
          </p:cNvSpPr>
          <p:nvPr>
            <p:ph type="title"/>
          </p:nvPr>
        </p:nvSpPr>
        <p:spPr>
          <a:xfrm>
            <a:off x="684213" y="908050"/>
            <a:ext cx="7773987" cy="1081088"/>
          </a:xfrm>
        </p:spPr>
        <p:txBody>
          <a:bodyPr/>
          <a:lstStyle/>
          <a:p>
            <a:pPr eaLnBrk="1" hangingPunct="1"/>
            <a:r>
              <a:rPr lang="cs-CZ" sz="2800" smtClean="0"/>
              <a:t>První rozdíl:</a:t>
            </a:r>
            <a:r>
              <a:rPr lang="nl-NL" sz="2800" smtClean="0"/>
              <a:t/>
            </a:r>
            <a:br>
              <a:rPr lang="nl-NL" sz="2800" smtClean="0"/>
            </a:br>
            <a:r>
              <a:rPr lang="cs-CZ" sz="2800" smtClean="0"/>
              <a:t>Výše vypláceného příspěvku na dítě</a:t>
            </a:r>
            <a:r>
              <a:rPr lang="nl-NL" sz="2800" smtClean="0"/>
              <a:t/>
            </a:r>
            <a:br>
              <a:rPr lang="nl-NL" sz="2800" smtClean="0"/>
            </a:br>
            <a:r>
              <a:rPr lang="nl-NL" sz="2800" smtClean="0"/>
              <a:t>(</a:t>
            </a:r>
            <a:r>
              <a:rPr lang="cs-CZ" sz="2800" smtClean="0"/>
              <a:t>pohled státu</a:t>
            </a:r>
            <a:r>
              <a:rPr lang="nl-NL" sz="2800" smtClean="0"/>
              <a:t>)</a:t>
            </a:r>
          </a:p>
        </p:txBody>
      </p:sp>
      <p:sp>
        <p:nvSpPr>
          <p:cNvPr id="18434" name="Tijdelijke aanduiding voor inhoud 2"/>
          <p:cNvSpPr>
            <a:spLocks noGrp="1"/>
          </p:cNvSpPr>
          <p:nvPr>
            <p:ph idx="1"/>
          </p:nvPr>
        </p:nvSpPr>
        <p:spPr/>
        <p:txBody>
          <a:bodyPr/>
          <a:lstStyle/>
          <a:p>
            <a:pPr marL="0" indent="0" eaLnBrk="1" hangingPunct="1">
              <a:buFontTx/>
              <a:buNone/>
            </a:pPr>
            <a:endParaRPr lang="nl-NL" i="1" smtClean="0"/>
          </a:p>
          <a:p>
            <a:pPr marL="0" indent="0" eaLnBrk="1" hangingPunct="1">
              <a:buFontTx/>
              <a:buNone/>
            </a:pPr>
            <a:r>
              <a:rPr lang="cs-CZ" sz="2800" b="1" smtClean="0"/>
              <a:t>Maximální hodinová sazba v roce 2010:</a:t>
            </a:r>
            <a:endParaRPr lang="nl-NL" sz="2800" b="1" smtClean="0"/>
          </a:p>
          <a:p>
            <a:pPr marL="0" indent="0" eaLnBrk="1" hangingPunct="1">
              <a:buFontTx/>
              <a:buNone/>
            </a:pPr>
            <a:endParaRPr lang="nl-NL" sz="2800" i="1" smtClean="0"/>
          </a:p>
          <a:p>
            <a:pPr marL="0" indent="0" eaLnBrk="1" hangingPunct="1"/>
            <a:r>
              <a:rPr lang="cs-CZ" smtClean="0"/>
              <a:t>Mateřské školky</a:t>
            </a:r>
            <a:r>
              <a:rPr lang="nl-NL" smtClean="0"/>
              <a:t>: 6,25</a:t>
            </a:r>
            <a:r>
              <a:rPr lang="cs-CZ" smtClean="0"/>
              <a:t> euro</a:t>
            </a:r>
          </a:p>
          <a:p>
            <a:pPr marL="0" indent="0" eaLnBrk="1" hangingPunct="1">
              <a:buFontTx/>
              <a:buNone/>
            </a:pPr>
            <a:endParaRPr lang="nl-NL" smtClean="0"/>
          </a:p>
          <a:p>
            <a:pPr marL="0" indent="0" eaLnBrk="1" hangingPunct="1"/>
            <a:r>
              <a:rPr lang="cs-CZ" smtClean="0"/>
              <a:t>hlídání dětí v domácnostech</a:t>
            </a:r>
            <a:r>
              <a:rPr lang="nl-NL" smtClean="0"/>
              <a:t>:</a:t>
            </a:r>
            <a:r>
              <a:rPr lang="cs-CZ" smtClean="0"/>
              <a:t> </a:t>
            </a:r>
            <a:r>
              <a:rPr lang="nl-NL" smtClean="0"/>
              <a:t>5,00</a:t>
            </a:r>
            <a:r>
              <a:rPr lang="cs-CZ" smtClean="0"/>
              <a:t> euro</a:t>
            </a:r>
            <a:endParaRPr lang="nl-NL" smtClean="0"/>
          </a:p>
          <a:p>
            <a:pPr marL="0" indent="0" eaLnBrk="1" hangingPunct="1">
              <a:buFontTx/>
              <a:buNone/>
            </a:pPr>
            <a:endParaRPr lang="nl-NL" i="1" smtClean="0"/>
          </a:p>
          <a:p>
            <a:pPr marL="0" indent="0" eaLnBrk="1" hangingPunct="1">
              <a:buFontTx/>
              <a:buNone/>
            </a:pPr>
            <a:endParaRPr lang="nl-NL" smtClean="0"/>
          </a:p>
          <a:p>
            <a:pPr marL="0" indent="0" eaLnBrk="1" hangingPunct="1">
              <a:buFontTx/>
              <a:buNone/>
            </a:pPr>
            <a:endParaRPr lang="nl-NL" smtClean="0"/>
          </a:p>
          <a:p>
            <a:pPr marL="457200" lvl="1" indent="0" eaLnBrk="1" hangingPunct="1">
              <a:buFontTx/>
              <a:buNone/>
            </a:pPr>
            <a:endParaRPr lang="nl-NL" smtClean="0"/>
          </a:p>
        </p:txBody>
      </p:sp>
      <p:sp>
        <p:nvSpPr>
          <p:cNvPr id="18435" name="Tijdelijke aanduiding voor dianummer 3"/>
          <p:cNvSpPr>
            <a:spLocks noGrp="1"/>
          </p:cNvSpPr>
          <p:nvPr>
            <p:ph type="sldNum" sz="quarter" idx="12"/>
          </p:nvPr>
        </p:nvSpPr>
        <p:spPr>
          <a:noFill/>
          <a:ln>
            <a:miter lim="800000"/>
            <a:headEnd/>
            <a:tailEnd/>
          </a:ln>
        </p:spPr>
        <p:txBody>
          <a:bodyPr/>
          <a:lstStyle/>
          <a:p>
            <a:fld id="{30570E74-CDE9-4812-809C-7D50711B4AD7}" type="slidenum">
              <a:rPr lang="nl-NL" smtClean="0"/>
              <a:pPr/>
              <a:t>4</a:t>
            </a:fld>
            <a:endParaRPr lang="nl-NL"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el 1"/>
          <p:cNvSpPr>
            <a:spLocks noGrp="1"/>
          </p:cNvSpPr>
          <p:nvPr>
            <p:ph type="title"/>
          </p:nvPr>
        </p:nvSpPr>
        <p:spPr/>
        <p:txBody>
          <a:bodyPr/>
          <a:lstStyle/>
          <a:p>
            <a:pPr eaLnBrk="1" hangingPunct="1"/>
            <a:r>
              <a:rPr lang="cs-CZ" sz="2800" smtClean="0"/>
              <a:t>Druhý rozdíl</a:t>
            </a:r>
            <a:r>
              <a:rPr lang="nl-NL" sz="2800" smtClean="0"/>
              <a:t>:</a:t>
            </a:r>
            <a:br>
              <a:rPr lang="nl-NL" sz="2800" smtClean="0"/>
            </a:br>
            <a:r>
              <a:rPr lang="cs-CZ" sz="2800" smtClean="0"/>
              <a:t>Osobní pozornost a flexibilita</a:t>
            </a:r>
            <a:r>
              <a:rPr lang="nl-NL" sz="2800" smtClean="0"/>
              <a:t/>
            </a:r>
            <a:br>
              <a:rPr lang="nl-NL" sz="2800" smtClean="0"/>
            </a:br>
            <a:r>
              <a:rPr lang="nl-NL" sz="2800" smtClean="0"/>
              <a:t>(</a:t>
            </a:r>
            <a:r>
              <a:rPr lang="cs-CZ" sz="2800" smtClean="0"/>
              <a:t>pohled rodičů</a:t>
            </a:r>
            <a:r>
              <a:rPr lang="nl-NL" sz="2800" smtClean="0"/>
              <a:t>)</a:t>
            </a:r>
          </a:p>
        </p:txBody>
      </p:sp>
      <p:sp>
        <p:nvSpPr>
          <p:cNvPr id="20482" name="Tijdelijke aanduiding voor inhoud 2"/>
          <p:cNvSpPr>
            <a:spLocks noGrp="1"/>
          </p:cNvSpPr>
          <p:nvPr>
            <p:ph idx="1"/>
          </p:nvPr>
        </p:nvSpPr>
        <p:spPr>
          <a:xfrm>
            <a:off x="830263" y="1989138"/>
            <a:ext cx="7773987" cy="4464050"/>
          </a:xfrm>
        </p:spPr>
        <p:txBody>
          <a:bodyPr/>
          <a:lstStyle/>
          <a:p>
            <a:pPr marL="0" indent="0" eaLnBrk="1" hangingPunct="1">
              <a:buFontTx/>
              <a:buNone/>
            </a:pPr>
            <a:r>
              <a:rPr lang="cs-CZ" sz="2600" b="1" smtClean="0"/>
              <a:t>Výhody a nevýhody mateřských školek a domácího hlídání dětí podle rodičů (2007):</a:t>
            </a:r>
          </a:p>
          <a:p>
            <a:pPr marL="0" indent="0" eaLnBrk="1" hangingPunct="1">
              <a:buFontTx/>
              <a:buNone/>
            </a:pPr>
            <a:endParaRPr lang="cs-CZ" sz="2600" b="1" smtClean="0"/>
          </a:p>
          <a:p>
            <a:pPr marL="0" indent="0" eaLnBrk="1" hangingPunct="1"/>
            <a:r>
              <a:rPr lang="cs-CZ" sz="2400" u="sng" smtClean="0"/>
              <a:t>mateřské školky</a:t>
            </a:r>
            <a:r>
              <a:rPr lang="nl-NL" sz="2400" u="sng" smtClean="0"/>
              <a:t>:</a:t>
            </a:r>
          </a:p>
          <a:p>
            <a:pPr lvl="1" eaLnBrk="1" hangingPunct="1"/>
            <a:r>
              <a:rPr lang="cs-CZ" sz="2000" smtClean="0"/>
              <a:t>věnují pozornost kvalitě služeb</a:t>
            </a:r>
            <a:endParaRPr lang="nl-NL" sz="2000" smtClean="0"/>
          </a:p>
          <a:p>
            <a:pPr lvl="1" eaLnBrk="1" hangingPunct="1"/>
            <a:r>
              <a:rPr lang="cs-CZ" sz="2000" smtClean="0"/>
              <a:t>mají odborně vzdělané zaměstnance</a:t>
            </a:r>
            <a:endParaRPr lang="nl-NL" sz="2000" smtClean="0"/>
          </a:p>
          <a:p>
            <a:pPr lvl="1" eaLnBrk="1" hangingPunct="1"/>
            <a:r>
              <a:rPr lang="cs-CZ" sz="2000" smtClean="0"/>
              <a:t>dítěti se zde nedostane tolik osobní pozornosti</a:t>
            </a:r>
            <a:endParaRPr lang="nl-NL" sz="2000" smtClean="0"/>
          </a:p>
          <a:p>
            <a:pPr lvl="1" eaLnBrk="1" hangingPunct="1"/>
            <a:r>
              <a:rPr lang="cs-CZ" sz="2000" smtClean="0"/>
              <a:t>nemají flexibilní otevírací dobu</a:t>
            </a:r>
            <a:endParaRPr lang="nl-NL" sz="2000" smtClean="0"/>
          </a:p>
          <a:p>
            <a:pPr marL="0" indent="0" eaLnBrk="1" hangingPunct="1"/>
            <a:r>
              <a:rPr lang="cs-CZ" sz="2400" u="sng" smtClean="0"/>
              <a:t>domácí hlídání dětí</a:t>
            </a:r>
            <a:r>
              <a:rPr lang="nl-NL" sz="2400" smtClean="0"/>
              <a:t>:</a:t>
            </a:r>
          </a:p>
          <a:p>
            <a:pPr lvl="1" eaLnBrk="1" hangingPunct="1"/>
            <a:r>
              <a:rPr lang="cs-CZ" sz="2000" smtClean="0"/>
              <a:t>služby jsou osobní a flexibilní, menší počet dětí</a:t>
            </a:r>
            <a:endParaRPr lang="nl-NL" sz="2000" smtClean="0"/>
          </a:p>
          <a:p>
            <a:pPr lvl="1" eaLnBrk="1" hangingPunct="1"/>
            <a:r>
              <a:rPr lang="cs-CZ" sz="2000" smtClean="0"/>
              <a:t>rodiče pochybují o kvalitě služeb</a:t>
            </a:r>
            <a:endParaRPr lang="nl-NL" sz="2000" smtClean="0"/>
          </a:p>
          <a:p>
            <a:pPr lvl="1" eaLnBrk="1" hangingPunct="1">
              <a:buFontTx/>
              <a:buNone/>
            </a:pPr>
            <a:endParaRPr lang="nl-NL" smtClean="0"/>
          </a:p>
        </p:txBody>
      </p:sp>
      <p:sp>
        <p:nvSpPr>
          <p:cNvPr id="20483" name="Tijdelijke aanduiding voor dianummer 3"/>
          <p:cNvSpPr>
            <a:spLocks noGrp="1"/>
          </p:cNvSpPr>
          <p:nvPr>
            <p:ph type="sldNum" sz="quarter" idx="12"/>
          </p:nvPr>
        </p:nvSpPr>
        <p:spPr>
          <a:noFill/>
          <a:ln>
            <a:miter lim="800000"/>
            <a:headEnd/>
            <a:tailEnd/>
          </a:ln>
        </p:spPr>
        <p:txBody>
          <a:bodyPr/>
          <a:lstStyle/>
          <a:p>
            <a:fld id="{1EB76EB5-DCA1-4AB2-A109-5FDB9874A26A}" type="slidenum">
              <a:rPr lang="nl-NL" smtClean="0"/>
              <a:pPr/>
              <a:t>5</a:t>
            </a:fld>
            <a:endParaRPr lang="nl-NL"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el 1"/>
          <p:cNvSpPr>
            <a:spLocks noGrp="1"/>
          </p:cNvSpPr>
          <p:nvPr>
            <p:ph type="title"/>
          </p:nvPr>
        </p:nvSpPr>
        <p:spPr>
          <a:xfrm>
            <a:off x="758825" y="549275"/>
            <a:ext cx="7773988" cy="1511300"/>
          </a:xfrm>
        </p:spPr>
        <p:txBody>
          <a:bodyPr/>
          <a:lstStyle/>
          <a:p>
            <a:pPr eaLnBrk="1" hangingPunct="1"/>
            <a:r>
              <a:rPr lang="cs-CZ" sz="2800" smtClean="0"/>
              <a:t>Třetí rozdíl</a:t>
            </a:r>
            <a:r>
              <a:rPr lang="nl-NL" sz="2800" smtClean="0"/>
              <a:t>:</a:t>
            </a:r>
            <a:br>
              <a:rPr lang="nl-NL" sz="2800" smtClean="0"/>
            </a:br>
            <a:r>
              <a:rPr lang="cs-CZ" sz="2800" smtClean="0"/>
              <a:t>Kvalita</a:t>
            </a:r>
            <a:r>
              <a:rPr lang="nl-NL" sz="2800" smtClean="0"/>
              <a:t> </a:t>
            </a:r>
            <a:br>
              <a:rPr lang="nl-NL" sz="2800" smtClean="0"/>
            </a:br>
            <a:r>
              <a:rPr lang="nl-NL" sz="2800" smtClean="0"/>
              <a:t>(</a:t>
            </a:r>
            <a:r>
              <a:rPr lang="cs-CZ" sz="2800" smtClean="0"/>
              <a:t>pohled zaměstnavatele</a:t>
            </a:r>
            <a:r>
              <a:rPr lang="nl-NL" sz="2800" smtClean="0"/>
              <a:t>)</a:t>
            </a:r>
          </a:p>
        </p:txBody>
      </p:sp>
      <p:sp>
        <p:nvSpPr>
          <p:cNvPr id="22530" name="Tijdelijke aanduiding voor inhoud 2"/>
          <p:cNvSpPr>
            <a:spLocks noGrp="1"/>
          </p:cNvSpPr>
          <p:nvPr>
            <p:ph idx="1"/>
          </p:nvPr>
        </p:nvSpPr>
        <p:spPr/>
        <p:txBody>
          <a:bodyPr/>
          <a:lstStyle/>
          <a:p>
            <a:pPr marL="0" indent="0" eaLnBrk="1" hangingPunct="1">
              <a:buFontTx/>
              <a:buNone/>
            </a:pPr>
            <a:r>
              <a:rPr lang="cs-CZ" sz="2600" b="1" smtClean="0"/>
              <a:t>Pro mateřské školky je vyžadováno splnění více kvalitativních standardů než pro agentury zajišťující hlídání dětí                          v domácnostech:</a:t>
            </a:r>
          </a:p>
          <a:p>
            <a:pPr marL="0" indent="0" eaLnBrk="1" hangingPunct="1">
              <a:buFontTx/>
              <a:buNone/>
            </a:pPr>
            <a:endParaRPr lang="cs-CZ" sz="2600" b="1" smtClean="0"/>
          </a:p>
          <a:p>
            <a:pPr marL="0" indent="0" eaLnBrk="1" hangingPunct="1"/>
            <a:r>
              <a:rPr lang="cs-CZ" sz="2400" smtClean="0"/>
              <a:t> mateřské školky musí požádat o více povolení</a:t>
            </a:r>
            <a:endParaRPr lang="nl-NL" sz="2400" smtClean="0"/>
          </a:p>
          <a:p>
            <a:pPr marL="0" indent="0" eaLnBrk="1" hangingPunct="1"/>
            <a:r>
              <a:rPr lang="cs-CZ" sz="2400" smtClean="0"/>
              <a:t> činnost musí být v souladu s hygienickými předpisy</a:t>
            </a:r>
            <a:endParaRPr lang="nl-NL" sz="2400" smtClean="0"/>
          </a:p>
          <a:p>
            <a:pPr marL="0" indent="0" eaLnBrk="1" hangingPunct="1"/>
            <a:r>
              <a:rPr lang="cs-CZ" sz="2400" smtClean="0"/>
              <a:t> měly by vést evidenci vybavení a hraček</a:t>
            </a:r>
          </a:p>
          <a:p>
            <a:pPr marL="0" indent="0" eaLnBrk="1" hangingPunct="1"/>
            <a:r>
              <a:rPr lang="cs-CZ" sz="2400" smtClean="0"/>
              <a:t> měly by mít zpracovaný registr rizik a provádět jejich</a:t>
            </a:r>
          </a:p>
          <a:p>
            <a:pPr marL="0" indent="0" eaLnBrk="1" hangingPunct="1">
              <a:buFontTx/>
              <a:buNone/>
            </a:pPr>
            <a:r>
              <a:rPr lang="cs-CZ" sz="2400" smtClean="0"/>
              <a:t>  evaluaci</a:t>
            </a:r>
            <a:endParaRPr lang="nl-NL" sz="2800" smtClean="0"/>
          </a:p>
          <a:p>
            <a:pPr marL="0" indent="0" eaLnBrk="1" hangingPunct="1">
              <a:buFontTx/>
              <a:buNone/>
            </a:pPr>
            <a:endParaRPr lang="nl-NL" smtClean="0"/>
          </a:p>
          <a:p>
            <a:pPr marL="0" indent="0" eaLnBrk="1" hangingPunct="1"/>
            <a:endParaRPr lang="nl-NL" i="1" smtClean="0"/>
          </a:p>
          <a:p>
            <a:pPr marL="0" indent="0" eaLnBrk="1" hangingPunct="1">
              <a:buFontTx/>
              <a:buNone/>
            </a:pPr>
            <a:endParaRPr lang="nl-NL" smtClean="0"/>
          </a:p>
          <a:p>
            <a:pPr marL="0" indent="0" eaLnBrk="1" hangingPunct="1">
              <a:buFontTx/>
              <a:buNone/>
            </a:pPr>
            <a:endParaRPr lang="nl-NL" smtClean="0"/>
          </a:p>
          <a:p>
            <a:pPr marL="457200" lvl="1" indent="0" eaLnBrk="1" hangingPunct="1">
              <a:buFontTx/>
              <a:buNone/>
            </a:pPr>
            <a:endParaRPr lang="nl-NL" smtClean="0"/>
          </a:p>
        </p:txBody>
      </p:sp>
      <p:sp>
        <p:nvSpPr>
          <p:cNvPr id="22531" name="Tijdelijke aanduiding voor dianummer 3"/>
          <p:cNvSpPr>
            <a:spLocks noGrp="1"/>
          </p:cNvSpPr>
          <p:nvPr>
            <p:ph type="sldNum" sz="quarter" idx="12"/>
          </p:nvPr>
        </p:nvSpPr>
        <p:spPr>
          <a:noFill/>
          <a:ln>
            <a:miter lim="800000"/>
            <a:headEnd/>
            <a:tailEnd/>
          </a:ln>
        </p:spPr>
        <p:txBody>
          <a:bodyPr/>
          <a:lstStyle/>
          <a:p>
            <a:fld id="{D80726F8-11B2-45C7-A1AD-483CB829A05F}" type="slidenum">
              <a:rPr lang="nl-NL" smtClean="0"/>
              <a:pPr/>
              <a:t>6</a:t>
            </a:fld>
            <a:endParaRPr lang="nl-NL"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el 1"/>
          <p:cNvSpPr>
            <a:spLocks noGrp="1"/>
          </p:cNvSpPr>
          <p:nvPr>
            <p:ph type="title"/>
          </p:nvPr>
        </p:nvSpPr>
        <p:spPr/>
        <p:txBody>
          <a:bodyPr/>
          <a:lstStyle/>
          <a:p>
            <a:pPr eaLnBrk="1" hangingPunct="1"/>
            <a:r>
              <a:rPr lang="cs-CZ" sz="2800" smtClean="0"/>
              <a:t>Třetí rozdíl</a:t>
            </a:r>
            <a:r>
              <a:rPr lang="nl-NL" sz="2800" smtClean="0"/>
              <a:t>:</a:t>
            </a:r>
            <a:br>
              <a:rPr lang="nl-NL" sz="2800" smtClean="0"/>
            </a:br>
            <a:r>
              <a:rPr lang="cs-CZ" sz="2800" smtClean="0"/>
              <a:t>Kvalita</a:t>
            </a:r>
            <a:r>
              <a:rPr lang="nl-NL" sz="2800" smtClean="0"/>
              <a:t> </a:t>
            </a:r>
            <a:br>
              <a:rPr lang="nl-NL" sz="2800" smtClean="0"/>
            </a:br>
            <a:r>
              <a:rPr lang="nl-NL" sz="2800" smtClean="0"/>
              <a:t>(</a:t>
            </a:r>
            <a:r>
              <a:rPr lang="cs-CZ" sz="2800" smtClean="0"/>
              <a:t>pohled zaměstnavatele</a:t>
            </a:r>
            <a:r>
              <a:rPr lang="nl-NL" sz="2800" smtClean="0"/>
              <a:t>)</a:t>
            </a:r>
          </a:p>
        </p:txBody>
      </p:sp>
      <p:sp>
        <p:nvSpPr>
          <p:cNvPr id="24578" name="Tijdelijke aanduiding voor inhoud 2"/>
          <p:cNvSpPr>
            <a:spLocks noGrp="1"/>
          </p:cNvSpPr>
          <p:nvPr>
            <p:ph idx="1"/>
          </p:nvPr>
        </p:nvSpPr>
        <p:spPr/>
        <p:txBody>
          <a:bodyPr/>
          <a:lstStyle/>
          <a:p>
            <a:pPr marL="0" indent="0" eaLnBrk="1" hangingPunct="1">
              <a:buFontTx/>
              <a:buNone/>
            </a:pPr>
            <a:r>
              <a:rPr lang="cs-CZ" sz="2000" b="1" smtClean="0"/>
              <a:t>Pro mateřské školky je vyžadováno splnění více kvalitativních standardů než pro agentury zajišťující hlídání dětí v domácnostech:</a:t>
            </a:r>
            <a:endParaRPr lang="nl-NL" sz="2000" b="1" smtClean="0"/>
          </a:p>
          <a:p>
            <a:pPr marL="0" indent="0" eaLnBrk="1" hangingPunct="1"/>
            <a:r>
              <a:rPr lang="cs-CZ" sz="2000" u="sng" smtClean="0"/>
              <a:t>maximální počet dětí</a:t>
            </a:r>
            <a:r>
              <a:rPr lang="nl-NL" sz="2000" u="sng" smtClean="0"/>
              <a:t>: </a:t>
            </a:r>
          </a:p>
          <a:p>
            <a:pPr lvl="1" eaLnBrk="1" hangingPunct="1"/>
            <a:r>
              <a:rPr lang="cs-CZ" sz="2000" smtClean="0"/>
              <a:t>mateřská školka</a:t>
            </a:r>
            <a:r>
              <a:rPr lang="nl-NL" sz="2000" smtClean="0"/>
              <a:t>: 12 </a:t>
            </a:r>
          </a:p>
          <a:p>
            <a:pPr lvl="1" eaLnBrk="1" hangingPunct="1"/>
            <a:r>
              <a:rPr lang="cs-CZ" sz="2000" smtClean="0"/>
              <a:t>hlídání dětí v domácnostech</a:t>
            </a:r>
            <a:r>
              <a:rPr lang="nl-NL" sz="2000" smtClean="0"/>
              <a:t>: 6 </a:t>
            </a:r>
          </a:p>
          <a:p>
            <a:pPr marL="0" indent="0" eaLnBrk="1" hangingPunct="1"/>
            <a:r>
              <a:rPr lang="cs-CZ" sz="2000" u="sng" smtClean="0"/>
              <a:t>rozloha prostor určených na hraní v budově a venku</a:t>
            </a:r>
            <a:r>
              <a:rPr lang="nl-NL" sz="2000" smtClean="0"/>
              <a:t>: </a:t>
            </a:r>
          </a:p>
          <a:p>
            <a:pPr lvl="1" eaLnBrk="1" hangingPunct="1"/>
            <a:r>
              <a:rPr lang="cs-CZ" sz="2000" smtClean="0"/>
              <a:t>mateřská školka</a:t>
            </a:r>
            <a:r>
              <a:rPr lang="nl-NL" sz="2000" smtClean="0"/>
              <a:t>: </a:t>
            </a:r>
            <a:r>
              <a:rPr lang="cs-CZ" sz="2000" smtClean="0"/>
              <a:t>přesně určená plocha v </a:t>
            </a:r>
            <a:r>
              <a:rPr lang="nl-NL" sz="2000" smtClean="0"/>
              <a:t>m</a:t>
            </a:r>
            <a:r>
              <a:rPr lang="cs-CZ" sz="2000" baseline="30000" smtClean="0"/>
              <a:t>2</a:t>
            </a:r>
            <a:r>
              <a:rPr lang="nl-NL" sz="2000" smtClean="0"/>
              <a:t> </a:t>
            </a:r>
          </a:p>
          <a:p>
            <a:pPr lvl="1" eaLnBrk="1" hangingPunct="1"/>
            <a:r>
              <a:rPr lang="cs-CZ" sz="2000" smtClean="0"/>
              <a:t>hlídání dětí v domácnostech</a:t>
            </a:r>
            <a:r>
              <a:rPr lang="nl-NL" sz="2000" smtClean="0"/>
              <a:t>: </a:t>
            </a:r>
            <a:r>
              <a:rPr lang="cs-CZ" sz="2000" smtClean="0"/>
              <a:t>dostatečně velká plocha</a:t>
            </a:r>
            <a:endParaRPr lang="cs-CZ" sz="2000" u="sng" smtClean="0"/>
          </a:p>
          <a:p>
            <a:pPr marL="0" indent="0" eaLnBrk="1" hangingPunct="1"/>
            <a:r>
              <a:rPr lang="cs-CZ" sz="2000" u="sng" smtClean="0"/>
              <a:t>pedagogická praxe</a:t>
            </a:r>
            <a:r>
              <a:rPr lang="nl-NL" sz="2000" smtClean="0"/>
              <a:t>:</a:t>
            </a:r>
          </a:p>
          <a:p>
            <a:pPr lvl="1" eaLnBrk="1" hangingPunct="1"/>
            <a:r>
              <a:rPr lang="cs-CZ" sz="2000" smtClean="0"/>
              <a:t>pro mateřské školky jsou stanoveny detailnější indikátory měření kvality než pro péči o děti v domácnostech</a:t>
            </a:r>
            <a:endParaRPr lang="nl-NL" sz="2000" smtClean="0"/>
          </a:p>
          <a:p>
            <a:pPr marL="0" indent="0" eaLnBrk="1" hangingPunct="1">
              <a:buFontTx/>
              <a:buNone/>
            </a:pPr>
            <a:endParaRPr lang="nl-NL" sz="2000" smtClean="0"/>
          </a:p>
        </p:txBody>
      </p:sp>
      <p:sp>
        <p:nvSpPr>
          <p:cNvPr id="24579" name="Tijdelijke aanduiding voor dianummer 3"/>
          <p:cNvSpPr>
            <a:spLocks noGrp="1"/>
          </p:cNvSpPr>
          <p:nvPr>
            <p:ph type="sldNum" sz="quarter" idx="12"/>
          </p:nvPr>
        </p:nvSpPr>
        <p:spPr>
          <a:noFill/>
          <a:ln>
            <a:miter lim="800000"/>
            <a:headEnd/>
            <a:tailEnd/>
          </a:ln>
        </p:spPr>
        <p:txBody>
          <a:bodyPr/>
          <a:lstStyle/>
          <a:p>
            <a:fld id="{0E621624-8B24-4A05-9184-3BB459520388}" type="slidenum">
              <a:rPr lang="nl-NL" smtClean="0"/>
              <a:pPr/>
              <a:t>7</a:t>
            </a:fld>
            <a:endParaRPr lang="nl-NL"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el 1"/>
          <p:cNvSpPr>
            <a:spLocks noGrp="1"/>
          </p:cNvSpPr>
          <p:nvPr>
            <p:ph type="title"/>
          </p:nvPr>
        </p:nvSpPr>
        <p:spPr/>
        <p:txBody>
          <a:bodyPr/>
          <a:lstStyle/>
          <a:p>
            <a:pPr eaLnBrk="1" hangingPunct="1"/>
            <a:endParaRPr lang="cs-CZ" smtClean="0"/>
          </a:p>
        </p:txBody>
      </p:sp>
      <p:sp>
        <p:nvSpPr>
          <p:cNvPr id="26626" name="Tijdelijke aanduiding voor inhoud 2"/>
          <p:cNvSpPr>
            <a:spLocks noGrp="1"/>
          </p:cNvSpPr>
          <p:nvPr>
            <p:ph idx="1"/>
          </p:nvPr>
        </p:nvSpPr>
        <p:spPr/>
        <p:txBody>
          <a:bodyPr/>
          <a:lstStyle/>
          <a:p>
            <a:pPr eaLnBrk="1" hangingPunct="1"/>
            <a:endParaRPr lang="cs-CZ" smtClean="0"/>
          </a:p>
        </p:txBody>
      </p:sp>
      <p:sp>
        <p:nvSpPr>
          <p:cNvPr id="26627" name="Tijdelijke aanduiding voor dianummer 3"/>
          <p:cNvSpPr>
            <a:spLocks noGrp="1"/>
          </p:cNvSpPr>
          <p:nvPr>
            <p:ph type="sldNum" sz="quarter" idx="12"/>
          </p:nvPr>
        </p:nvSpPr>
        <p:spPr>
          <a:noFill/>
          <a:ln>
            <a:miter lim="800000"/>
            <a:headEnd/>
            <a:tailEnd/>
          </a:ln>
        </p:spPr>
        <p:txBody>
          <a:bodyPr/>
          <a:lstStyle/>
          <a:p>
            <a:fld id="{9F2D18CC-D6AF-4DB9-8FBE-C2D0FD3A9E5B}" type="slidenum">
              <a:rPr lang="nl-NL" smtClean="0"/>
              <a:pPr/>
              <a:t>8</a:t>
            </a:fld>
            <a:endParaRPr lang="nl-NL" smtClean="0"/>
          </a:p>
        </p:txBody>
      </p:sp>
    </p:spTree>
  </p:cSld>
  <p:clrMapOvr>
    <a:masterClrMapping/>
  </p:clrMapOvr>
</p:sld>
</file>

<file path=ppt/theme/theme1.xml><?xml version="1.0" encoding="utf-8"?>
<a:theme xmlns:a="http://schemas.openxmlformats.org/drawingml/2006/main" name="Sjabloon NJi">
  <a:themeElements>
    <a:clrScheme name="Sjabloon NL Jongeren Parij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jabloon NL Jongeren Parijs">
      <a:majorFont>
        <a:latin typeface="Georgia"/>
        <a:ea typeface=""/>
        <a:cs typeface=""/>
      </a:majorFont>
      <a:minorFont>
        <a:latin typeface="Georgia"/>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jabloon NL Jongeren Parij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jabloon NL Jongeren Parij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jabloon NL Jongeren Parij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jabloon NL Jongeren Parij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jabloon NL Jongeren Parij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jabloon NL Jongeren Parij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jabloon NL Jongeren Parij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jabloon NL Jongeren Parij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jabloon NL Jongeren Parij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jabloon NL Jongeren Parij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jabloon NL Jongeren Parij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jabloon NL Jongeren Parij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Kantoor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Sjabloon NJi</Template>
  <TotalTime>231</TotalTime>
  <Words>1138</Words>
  <Application>Microsoft Office PowerPoint</Application>
  <PresentationFormat>Předvádění na obrazovce (4:3)</PresentationFormat>
  <Paragraphs>96</Paragraphs>
  <Slides>8</Slides>
  <Notes>6</Notes>
  <HiddenSlides>0</HiddenSlides>
  <MMClips>0</MMClips>
  <ScaleCrop>false</ScaleCrop>
  <HeadingPairs>
    <vt:vector size="6" baseType="variant">
      <vt:variant>
        <vt:lpstr>Použitá písma</vt:lpstr>
      </vt:variant>
      <vt:variant>
        <vt:i4>3</vt:i4>
      </vt:variant>
      <vt:variant>
        <vt:lpstr>Šablona návrhu</vt:lpstr>
      </vt:variant>
      <vt:variant>
        <vt:i4>2</vt:i4>
      </vt:variant>
      <vt:variant>
        <vt:lpstr>Nadpisy snímků</vt:lpstr>
      </vt:variant>
      <vt:variant>
        <vt:i4>8</vt:i4>
      </vt:variant>
    </vt:vector>
  </HeadingPairs>
  <TitlesOfParts>
    <vt:vector size="13" baseType="lpstr">
      <vt:lpstr>Georgia</vt:lpstr>
      <vt:lpstr>Arial</vt:lpstr>
      <vt:lpstr>ＭＳ Ｐゴシック</vt:lpstr>
      <vt:lpstr>Sjabloon NJi</vt:lpstr>
      <vt:lpstr>Sjabloon NJi</vt:lpstr>
      <vt:lpstr>Gastouderopvang  v Nizozemsku</vt:lpstr>
      <vt:lpstr>Shrnutí mého projevu</vt:lpstr>
      <vt:lpstr> Hlavní téma prezentace  </vt:lpstr>
      <vt:lpstr>První rozdíl: Výše vypláceného příspěvku na dítě (pohled státu)</vt:lpstr>
      <vt:lpstr>Druhý rozdíl: Osobní pozornost a flexibilita (pohled rodičů)</vt:lpstr>
      <vt:lpstr>Třetí rozdíl: Kvalita  (pohled zaměstnavatele)</vt:lpstr>
      <vt:lpstr>Třetí rozdíl: Kvalita  (pohled zaměstnavatele)</vt:lpstr>
      <vt:lpstr>Snímek 8</vt:lpstr>
    </vt:vector>
  </TitlesOfParts>
  <Company>Sekondant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Gastouderopvang in the Netherlands</dc:title>
  <dc:subject>Nederlandstalig, jongeren parijs</dc:subject>
  <dc:creator>Berg- le Clercq, Tijne</dc:creator>
  <cp:keywords>www.compusmart.nl</cp:keywords>
  <cp:lastModifiedBy>NemeckovaE</cp:lastModifiedBy>
  <cp:revision>42</cp:revision>
  <dcterms:created xsi:type="dcterms:W3CDTF">2010-11-09T13:12:22Z</dcterms:created>
  <dcterms:modified xsi:type="dcterms:W3CDTF">2010-11-26T09:24:41Z</dcterms:modified>
  <cp:category>T (020) 4416277</cp:category>
</cp:coreProperties>
</file>