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2664C3B-12AB-456B-9609-950BA5B90346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731DDC2-C40A-4112-9695-20F3C85842B3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4C3B-12AB-456B-9609-950BA5B90346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DDC2-C40A-4112-9695-20F3C85842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4C3B-12AB-456B-9609-950BA5B90346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DDC2-C40A-4112-9695-20F3C85842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4C3B-12AB-456B-9609-950BA5B90346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DDC2-C40A-4112-9695-20F3C85842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4C3B-12AB-456B-9609-950BA5B90346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DDC2-C40A-4112-9695-20F3C85842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4C3B-12AB-456B-9609-950BA5B90346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DDC2-C40A-4112-9695-20F3C85842B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4C3B-12AB-456B-9609-950BA5B90346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DDC2-C40A-4112-9695-20F3C85842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4C3B-12AB-456B-9609-950BA5B90346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DDC2-C40A-4112-9695-20F3C85842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4C3B-12AB-456B-9609-950BA5B90346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DDC2-C40A-4112-9695-20F3C85842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4C3B-12AB-456B-9609-950BA5B90346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DDC2-C40A-4112-9695-20F3C85842B3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4C3B-12AB-456B-9609-950BA5B90346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DDC2-C40A-4112-9695-20F3C85842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2664C3B-12AB-456B-9609-950BA5B90346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731DDC2-C40A-4112-9695-20F3C85842B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Domov se zvláštním režimem v Libčicích nad Vltavou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Julius </a:t>
            </a:r>
            <a:r>
              <a:rPr lang="cs-CZ" dirty="0" err="1" smtClean="0"/>
              <a:t>Bittmann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Národní ústav pro autismus, </a:t>
            </a:r>
            <a:r>
              <a:rPr lang="cs-CZ" dirty="0" err="1" smtClean="0"/>
              <a:t>z.ú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87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DSZR byl otevřen v září 2009</a:t>
            </a:r>
          </a:p>
          <a:p>
            <a:r>
              <a:rPr lang="cs-CZ" dirty="0" smtClean="0"/>
              <a:t>Cílová skupina – klienti s PAS, problémovým chováním a přidruženými diagnózami (MR, OCD, GAD, panická porucha atd.)</a:t>
            </a:r>
          </a:p>
          <a:p>
            <a:r>
              <a:rPr lang="cs-CZ" dirty="0" smtClean="0"/>
              <a:t>Kapacita DSZR je šest klientů</a:t>
            </a:r>
          </a:p>
          <a:p>
            <a:r>
              <a:rPr lang="cs-CZ" dirty="0" smtClean="0"/>
              <a:t>Personální zajištění – jeden asistent na jedno patro v rámci denní směny, jeden asistent na celý domov na noční směně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3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Nejvíce zatěžující pro chod DSZR obecně byly po dlouhou dobu vztahy mezi asistenty / vedením, nikoli projevy klientů</a:t>
            </a:r>
          </a:p>
          <a:p>
            <a:r>
              <a:rPr lang="cs-CZ" dirty="0" smtClean="0"/>
              <a:t>Personálu jsou nabízeny pravidelné týmové i individuální supervize</a:t>
            </a:r>
          </a:p>
          <a:p>
            <a:r>
              <a:rPr lang="cs-CZ" dirty="0" smtClean="0"/>
              <a:t>Konfliktní body – snaha o sjednocení zakázky a přístupu ke klientovi, univerzálně platná doporučení, umělá aktivizace klientů, přístup z pozice „vyššího dobra“, nerespektování věku klienta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44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Náročnost klientů může být nahlížena ze třech úhlů</a:t>
            </a:r>
          </a:p>
          <a:p>
            <a:r>
              <a:rPr lang="cs-CZ" dirty="0" smtClean="0"/>
              <a:t>Přímá péče</a:t>
            </a:r>
          </a:p>
          <a:p>
            <a:r>
              <a:rPr lang="cs-CZ" dirty="0" smtClean="0"/>
              <a:t>Projevy problémového chování (agrese fyzická, verbální, sebezraňování)</a:t>
            </a:r>
          </a:p>
          <a:p>
            <a:r>
              <a:rPr lang="cs-CZ" dirty="0" smtClean="0"/>
              <a:t>Projevy přidružených diagnóz (zvláště OCD, panická porucha)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91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čem si personál „nabíhá“</a:t>
            </a:r>
          </a:p>
          <a:p>
            <a:r>
              <a:rPr lang="cs-CZ" dirty="0" smtClean="0"/>
              <a:t>Bagatelizace diagnózy („je to tím, že je vypočítavý, nikoli autismem“)</a:t>
            </a:r>
          </a:p>
          <a:p>
            <a:r>
              <a:rPr lang="cs-CZ" dirty="0" smtClean="0"/>
              <a:t>Hodnocení osobnosti na základě vnějších projevů</a:t>
            </a:r>
          </a:p>
          <a:p>
            <a:r>
              <a:rPr lang="cs-CZ" dirty="0" smtClean="0"/>
              <a:t>Nahlížení na chování klienta z perspektivy personálu, nikoli diagnózy</a:t>
            </a:r>
          </a:p>
          <a:p>
            <a:r>
              <a:rPr lang="cs-CZ" dirty="0" smtClean="0"/>
              <a:t>Spory s rodiči – snaha o sjednocení zakázky a přístupu</a:t>
            </a:r>
          </a:p>
          <a:p>
            <a:r>
              <a:rPr lang="cs-CZ" dirty="0" smtClean="0"/>
              <a:t>Nevhodné složení skupiny klientů (DSZR x procházky)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7562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Vztahy s obcí jsou vynikající</a:t>
            </a:r>
          </a:p>
          <a:p>
            <a:r>
              <a:rPr lang="cs-CZ" dirty="0" smtClean="0"/>
              <a:t>Spory se sousedy</a:t>
            </a:r>
          </a:p>
          <a:p>
            <a:r>
              <a:rPr lang="cs-CZ" dirty="0" smtClean="0"/>
              <a:t>Náročná administrativa</a:t>
            </a:r>
          </a:p>
          <a:p>
            <a:r>
              <a:rPr lang="cs-CZ" dirty="0" smtClean="0"/>
              <a:t>Nejisté financování</a:t>
            </a:r>
          </a:p>
          <a:p>
            <a:r>
              <a:rPr lang="cs-CZ" dirty="0" smtClean="0"/>
              <a:t>Fluktuace personálu</a:t>
            </a:r>
          </a:p>
          <a:p>
            <a:r>
              <a:rPr lang="cs-CZ" dirty="0" smtClean="0"/>
              <a:t>Odklad realizace nové budovy DSZR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5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Role sociálního pracovníka v </a:t>
            </a:r>
            <a:r>
              <a:rPr lang="cs-CZ" dirty="0" err="1" smtClean="0"/>
              <a:t>Nautis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Každá sociální služba má svého sociálního pracovníka</a:t>
            </a:r>
          </a:p>
          <a:p>
            <a:r>
              <a:rPr lang="cs-CZ" dirty="0" smtClean="0"/>
              <a:t>Primárně služby dělíme na preventivní a pečovatelské</a:t>
            </a:r>
          </a:p>
          <a:p>
            <a:r>
              <a:rPr lang="cs-CZ" dirty="0" smtClean="0"/>
              <a:t>Preventivní služba – sociální rehabilitace, podporované zaměstnávání, návazné vzdělávání a kurzy (hospodaření a finanční gramotnost, sebeobsluha, sociální dovednosti, vaření, seznamování apod.)</a:t>
            </a:r>
          </a:p>
          <a:p>
            <a:r>
              <a:rPr lang="cs-CZ" dirty="0" smtClean="0"/>
              <a:t>Pečovatelské – DSZR, CHB, osobní asistence – sociální pracovník posuzuje situaci klienta, přijímá klienta, sestavují společně individuální plán, zakázku spolupráce, funguje v roli klíčového pracovníka pro daného klienta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6808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marL="68580" indent="0" algn="ctr">
              <a:buNone/>
            </a:pPr>
            <a:r>
              <a:rPr lang="cs-CZ" sz="3600" b="1" dirty="0" smtClean="0"/>
              <a:t>Děkuji za pozornost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013778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49E74CF6B1EC24186E015665604C9FD" ma:contentTypeVersion="0" ma:contentTypeDescription="Vytvoří nový dokument" ma:contentTypeScope="" ma:versionID="28362ea6fa5052c64a9a7017c245096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91e2fbbf3efe6f5ad217f05f8c142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76D1FB-0BD0-4C25-8169-FAD7A6F1B621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FA516B9-3B5D-4F1A-9A0A-21AAA60C21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DACB0DF-4F05-43EE-94DE-6AEE236847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</TotalTime>
  <Words>323</Words>
  <Application>Microsoft Office PowerPoint</Application>
  <PresentationFormat>Předvádění na obrazovce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Austin</vt:lpstr>
      <vt:lpstr>  Domov se zvláštním režimem v Libčicích nad Vltavou</vt:lpstr>
      <vt:lpstr>Obecné informace</vt:lpstr>
      <vt:lpstr>Prezentace aplikace PowerPoint</vt:lpstr>
      <vt:lpstr>Prezentace aplikace PowerPoint</vt:lpstr>
      <vt:lpstr>Prezentace aplikace PowerPoint</vt:lpstr>
      <vt:lpstr>Prezentace aplikace PowerPoint</vt:lpstr>
      <vt:lpstr>Role sociálního pracovníka v Nautis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Domov se zvláštním režimem v Libčicích nad Vltavou</dc:title>
  <dc:creator>Julius Bittmann</dc:creator>
  <cp:lastModifiedBy>Hausvaterová Věra DiS. (MPSV)</cp:lastModifiedBy>
  <cp:revision>4</cp:revision>
  <dcterms:created xsi:type="dcterms:W3CDTF">2020-01-28T20:29:51Z</dcterms:created>
  <dcterms:modified xsi:type="dcterms:W3CDTF">2020-04-09T13:37:44Z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0x010100949E74CF6B1EC24186E015665604C9FD</vt:lpwstr>
  </property>
</Properties>
</file>